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87" r:id="rId17"/>
    <p:sldId id="288" r:id="rId18"/>
    <p:sldId id="271" r:id="rId19"/>
    <p:sldId id="272" r:id="rId20"/>
    <p:sldId id="273" r:id="rId21"/>
    <p:sldId id="274" r:id="rId22"/>
    <p:sldId id="275" r:id="rId23"/>
    <p:sldId id="276" r:id="rId24"/>
    <p:sldId id="298" r:id="rId25"/>
    <p:sldId id="297" r:id="rId26"/>
    <p:sldId id="277" r:id="rId27"/>
    <p:sldId id="278" r:id="rId28"/>
    <p:sldId id="293" r:id="rId29"/>
    <p:sldId id="294" r:id="rId30"/>
    <p:sldId id="279" r:id="rId31"/>
    <p:sldId id="280" r:id="rId32"/>
    <p:sldId id="281" r:id="rId33"/>
    <p:sldId id="282" r:id="rId34"/>
    <p:sldId id="289" r:id="rId35"/>
    <p:sldId id="290" r:id="rId36"/>
    <p:sldId id="291" r:id="rId37"/>
    <p:sldId id="292" r:id="rId38"/>
    <p:sldId id="283" r:id="rId39"/>
    <p:sldId id="284" r:id="rId40"/>
    <p:sldId id="285" r:id="rId41"/>
    <p:sldId id="286" r:id="rId42"/>
    <p:sldId id="295" r:id="rId43"/>
    <p:sldId id="296"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6" d="100"/>
          <a:sy n="56" d="100"/>
        </p:scale>
        <p:origin x="-209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November 27,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November 27,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November 27,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November 27,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November 27,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November 27,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November 27, 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November 27, 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November 27, 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November 27, 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November 27,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November 27, 2017</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817111" y="1730403"/>
            <a:ext cx="5648623" cy="1204306"/>
          </a:xfrm>
        </p:spPr>
        <p:txBody>
          <a:bodyPr/>
          <a:lstStyle/>
          <a:p>
            <a:r>
              <a:rPr lang="en-US" sz="4000" dirty="0" smtClean="0"/>
              <a:t>WWI </a:t>
            </a:r>
            <a:r>
              <a:rPr lang="en-US" sz="4000" dirty="0" err="1" smtClean="0"/>
              <a:t>RevIEW</a:t>
            </a:r>
            <a:r>
              <a:rPr lang="en-US" sz="4000" dirty="0" smtClean="0"/>
              <a:t> GAME</a:t>
            </a:r>
            <a:endParaRPr lang="en-US" sz="4000" dirty="0"/>
          </a:p>
        </p:txBody>
      </p:sp>
      <p:sp>
        <p:nvSpPr>
          <p:cNvPr id="3" name="Subtitle 2"/>
          <p:cNvSpPr>
            <a:spLocks noGrp="1"/>
          </p:cNvSpPr>
          <p:nvPr>
            <p:ph type="subTitle" idx="1"/>
          </p:nvPr>
        </p:nvSpPr>
        <p:spPr/>
        <p:txBody>
          <a:bodyPr/>
          <a:lstStyle/>
          <a:p>
            <a:r>
              <a:rPr lang="en-US" dirty="0" smtClean="0"/>
              <a:t>Boys Vs. Girls</a:t>
            </a:r>
            <a:endParaRPr lang="en-US" dirty="0"/>
          </a:p>
        </p:txBody>
      </p:sp>
    </p:spTree>
    <p:extLst>
      <p:ext uri="{BB962C8B-B14F-4D97-AF65-F5344CB8AC3E}">
        <p14:creationId xmlns:p14="http://schemas.microsoft.com/office/powerpoint/2010/main" val="319382735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What were the 4 MAIN causes of WWI? </a:t>
            </a:r>
            <a:endParaRPr lang="en-US" sz="4000" dirty="0"/>
          </a:p>
        </p:txBody>
      </p:sp>
    </p:spTree>
    <p:extLst>
      <p:ext uri="{BB962C8B-B14F-4D97-AF65-F5344CB8AC3E}">
        <p14:creationId xmlns:p14="http://schemas.microsoft.com/office/powerpoint/2010/main" val="381093215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Militarism, Alliances, Imperialism, Nationalism</a:t>
            </a:r>
            <a:endParaRPr lang="en-US" sz="4000" dirty="0"/>
          </a:p>
        </p:txBody>
      </p:sp>
    </p:spTree>
    <p:extLst>
      <p:ext uri="{BB962C8B-B14F-4D97-AF65-F5344CB8AC3E}">
        <p14:creationId xmlns:p14="http://schemas.microsoft.com/office/powerpoint/2010/main" val="148776501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The love of one’s country over one’s native region or state is called…</a:t>
            </a:r>
            <a:endParaRPr lang="en-US" sz="4000" dirty="0"/>
          </a:p>
        </p:txBody>
      </p:sp>
    </p:spTree>
    <p:extLst>
      <p:ext uri="{BB962C8B-B14F-4D97-AF65-F5344CB8AC3E}">
        <p14:creationId xmlns:p14="http://schemas.microsoft.com/office/powerpoint/2010/main" val="182174799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Nationalism</a:t>
            </a:r>
            <a:endParaRPr lang="en-US" sz="4000" dirty="0"/>
          </a:p>
        </p:txBody>
      </p:sp>
    </p:spTree>
    <p:extLst>
      <p:ext uri="{BB962C8B-B14F-4D97-AF65-F5344CB8AC3E}">
        <p14:creationId xmlns:p14="http://schemas.microsoft.com/office/powerpoint/2010/main" val="418756026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When countries use strong armies and the threat of force to gain power it is called…</a:t>
            </a:r>
            <a:endParaRPr lang="en-US" sz="4000" dirty="0"/>
          </a:p>
        </p:txBody>
      </p:sp>
    </p:spTree>
    <p:extLst>
      <p:ext uri="{BB962C8B-B14F-4D97-AF65-F5344CB8AC3E}">
        <p14:creationId xmlns:p14="http://schemas.microsoft.com/office/powerpoint/2010/main" val="290605517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Militarism</a:t>
            </a:r>
            <a:endParaRPr lang="en-US" sz="4000" dirty="0"/>
          </a:p>
        </p:txBody>
      </p:sp>
    </p:spTree>
    <p:extLst>
      <p:ext uri="{BB962C8B-B14F-4D97-AF65-F5344CB8AC3E}">
        <p14:creationId xmlns:p14="http://schemas.microsoft.com/office/powerpoint/2010/main" val="395851766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When two countries agree to help each other fight, they have formed a(n)… </a:t>
            </a:r>
            <a:endParaRPr lang="en-US" sz="4000" dirty="0"/>
          </a:p>
        </p:txBody>
      </p:sp>
    </p:spTree>
    <p:extLst>
      <p:ext uri="{BB962C8B-B14F-4D97-AF65-F5344CB8AC3E}">
        <p14:creationId xmlns:p14="http://schemas.microsoft.com/office/powerpoint/2010/main" val="132726726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Alliance</a:t>
            </a:r>
            <a:endParaRPr lang="en-US" sz="4000" dirty="0"/>
          </a:p>
        </p:txBody>
      </p:sp>
    </p:spTree>
    <p:extLst>
      <p:ext uri="{BB962C8B-B14F-4D97-AF65-F5344CB8AC3E}">
        <p14:creationId xmlns:p14="http://schemas.microsoft.com/office/powerpoint/2010/main" val="24759531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An agreement to STOP fighting is called a(n)…</a:t>
            </a:r>
            <a:endParaRPr lang="en-US" sz="4000" dirty="0"/>
          </a:p>
        </p:txBody>
      </p:sp>
    </p:spTree>
    <p:extLst>
      <p:ext uri="{BB962C8B-B14F-4D97-AF65-F5344CB8AC3E}">
        <p14:creationId xmlns:p14="http://schemas.microsoft.com/office/powerpoint/2010/main" val="44646309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armistice</a:t>
            </a:r>
            <a:endParaRPr lang="en-US" sz="4000" dirty="0"/>
          </a:p>
        </p:txBody>
      </p:sp>
    </p:spTree>
    <p:extLst>
      <p:ext uri="{BB962C8B-B14F-4D97-AF65-F5344CB8AC3E}">
        <p14:creationId xmlns:p14="http://schemas.microsoft.com/office/powerpoint/2010/main" val="2394228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What is the name of the treaty that ended WWI?  </a:t>
            </a:r>
            <a:endParaRPr lang="en-US" sz="4000" dirty="0"/>
          </a:p>
        </p:txBody>
      </p:sp>
    </p:spTree>
    <p:extLst>
      <p:ext uri="{BB962C8B-B14F-4D97-AF65-F5344CB8AC3E}">
        <p14:creationId xmlns:p14="http://schemas.microsoft.com/office/powerpoint/2010/main" val="260746506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Tell the 4 main conditions of the Treaty of Versailles.</a:t>
            </a:r>
            <a:endParaRPr lang="en-US" sz="4000" dirty="0"/>
          </a:p>
        </p:txBody>
      </p:sp>
    </p:spTree>
    <p:extLst>
      <p:ext uri="{BB962C8B-B14F-4D97-AF65-F5344CB8AC3E}">
        <p14:creationId xmlns:p14="http://schemas.microsoft.com/office/powerpoint/2010/main" val="268573801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treaty punished Germany! </a:t>
            </a:r>
            <a:endParaRPr lang="en-US" dirty="0"/>
          </a:p>
        </p:txBody>
      </p:sp>
      <p:sp>
        <p:nvSpPr>
          <p:cNvPr id="3" name="Content Placeholder 2"/>
          <p:cNvSpPr>
            <a:spLocks noGrp="1"/>
          </p:cNvSpPr>
          <p:nvPr>
            <p:ph idx="1"/>
          </p:nvPr>
        </p:nvSpPr>
        <p:spPr/>
        <p:txBody>
          <a:bodyPr>
            <a:noAutofit/>
          </a:bodyPr>
          <a:lstStyle/>
          <a:p>
            <a:pPr>
              <a:buAutoNum type="arabicPeriod"/>
            </a:pPr>
            <a:r>
              <a:rPr lang="en-US" sz="3600" dirty="0" smtClean="0"/>
              <a:t>Germany had to admit to starting the war. </a:t>
            </a:r>
          </a:p>
          <a:p>
            <a:pPr>
              <a:buAutoNum type="arabicPeriod"/>
            </a:pPr>
            <a:r>
              <a:rPr lang="en-US" sz="3600" dirty="0" smtClean="0"/>
              <a:t>Germany had to pay money to allies. </a:t>
            </a:r>
          </a:p>
          <a:p>
            <a:pPr>
              <a:buAutoNum type="arabicPeriod"/>
            </a:pPr>
            <a:r>
              <a:rPr lang="en-US" sz="3600" dirty="0" smtClean="0"/>
              <a:t>Germany lost territory. </a:t>
            </a:r>
          </a:p>
          <a:p>
            <a:pPr>
              <a:buAutoNum type="arabicPeriod"/>
            </a:pPr>
            <a:r>
              <a:rPr lang="en-US" sz="3600" dirty="0" smtClean="0"/>
              <a:t>Germany could never rebuild its military.  </a:t>
            </a:r>
            <a:endParaRPr lang="en-US" sz="3600" dirty="0"/>
          </a:p>
        </p:txBody>
      </p:sp>
    </p:spTree>
    <p:extLst>
      <p:ext uri="{BB962C8B-B14F-4D97-AF65-F5344CB8AC3E}">
        <p14:creationId xmlns:p14="http://schemas.microsoft.com/office/powerpoint/2010/main" val="169272610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Did the U.S. sign the Treaty of Versailles? </a:t>
            </a:r>
            <a:endParaRPr lang="en-US" sz="4000" dirty="0"/>
          </a:p>
        </p:txBody>
      </p:sp>
    </p:spTree>
    <p:extLst>
      <p:ext uri="{BB962C8B-B14F-4D97-AF65-F5344CB8AC3E}">
        <p14:creationId xmlns:p14="http://schemas.microsoft.com/office/powerpoint/2010/main" val="230265762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No!  Woodrow Wilson created the “Fourteen Points” instead, which encouraged peace.  </a:t>
            </a:r>
            <a:endParaRPr lang="en-US" sz="4000" dirty="0"/>
          </a:p>
        </p:txBody>
      </p:sp>
    </p:spTree>
    <p:extLst>
      <p:ext uri="{BB962C8B-B14F-4D97-AF65-F5344CB8AC3E}">
        <p14:creationId xmlns:p14="http://schemas.microsoft.com/office/powerpoint/2010/main" val="335540992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What part of the Treaty of Versailles was the most damaging </a:t>
            </a:r>
            <a:r>
              <a:rPr lang="en-US" sz="4000" dirty="0" smtClean="0"/>
              <a:t>to </a:t>
            </a:r>
            <a:r>
              <a:rPr lang="en-US" sz="4000" dirty="0" smtClean="0"/>
              <a:t>Germany’s </a:t>
            </a:r>
            <a:r>
              <a:rPr lang="en-US" sz="4000" dirty="0" smtClean="0"/>
              <a:t>economy? </a:t>
            </a:r>
            <a:endParaRPr lang="en-US" sz="4000" dirty="0"/>
          </a:p>
        </p:txBody>
      </p:sp>
    </p:spTree>
    <p:extLst>
      <p:ext uri="{BB962C8B-B14F-4D97-AF65-F5344CB8AC3E}">
        <p14:creationId xmlns:p14="http://schemas.microsoft.com/office/powerpoint/2010/main" val="167433717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Germany had to pay war reparations to the allies.  </a:t>
            </a:r>
          </a:p>
          <a:p>
            <a:endParaRPr lang="en-US" sz="4000" dirty="0"/>
          </a:p>
          <a:p>
            <a:r>
              <a:rPr lang="en-US" sz="4000" dirty="0" smtClean="0"/>
              <a:t>                 $31.4 billion!  </a:t>
            </a:r>
            <a:endParaRPr lang="en-US" sz="4000" dirty="0"/>
          </a:p>
        </p:txBody>
      </p:sp>
    </p:spTree>
    <p:extLst>
      <p:ext uri="{BB962C8B-B14F-4D97-AF65-F5344CB8AC3E}">
        <p14:creationId xmlns:p14="http://schemas.microsoft.com/office/powerpoint/2010/main" val="87145261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01185" y="1070577"/>
            <a:ext cx="7520940" cy="3579849"/>
          </a:xfrm>
        </p:spPr>
        <p:txBody>
          <a:bodyPr>
            <a:normAutofit/>
          </a:bodyPr>
          <a:lstStyle/>
          <a:p>
            <a:r>
              <a:rPr lang="en-US" sz="4000" dirty="0" smtClean="0"/>
              <a:t>Who was executed during the Russian Revolution? </a:t>
            </a:r>
            <a:endParaRPr lang="en-US" sz="4000" dirty="0"/>
          </a:p>
        </p:txBody>
      </p:sp>
    </p:spTree>
    <p:extLst>
      <p:ext uri="{BB962C8B-B14F-4D97-AF65-F5344CB8AC3E}">
        <p14:creationId xmlns:p14="http://schemas.microsoft.com/office/powerpoint/2010/main" val="141325737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Czar Nicholas II </a:t>
            </a:r>
            <a:r>
              <a:rPr lang="en-US" sz="4000" dirty="0"/>
              <a:t>a</a:t>
            </a:r>
            <a:r>
              <a:rPr lang="en-US" sz="4000" dirty="0" smtClean="0"/>
              <a:t>nd his family</a:t>
            </a:r>
            <a:endParaRPr lang="en-US" sz="4000" dirty="0"/>
          </a:p>
        </p:txBody>
      </p:sp>
    </p:spTree>
    <p:extLst>
      <p:ext uri="{BB962C8B-B14F-4D97-AF65-F5344CB8AC3E}">
        <p14:creationId xmlns:p14="http://schemas.microsoft.com/office/powerpoint/2010/main" val="229673475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What type of government did Russia have under the Czars? </a:t>
            </a:r>
            <a:endParaRPr lang="en-US" sz="4000" dirty="0"/>
          </a:p>
        </p:txBody>
      </p:sp>
    </p:spTree>
    <p:extLst>
      <p:ext uri="{BB962C8B-B14F-4D97-AF65-F5344CB8AC3E}">
        <p14:creationId xmlns:p14="http://schemas.microsoft.com/office/powerpoint/2010/main" val="73199089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autocracy</a:t>
            </a:r>
            <a:endParaRPr lang="en-US" sz="4000" dirty="0"/>
          </a:p>
        </p:txBody>
      </p:sp>
    </p:spTree>
    <p:extLst>
      <p:ext uri="{BB962C8B-B14F-4D97-AF65-F5344CB8AC3E}">
        <p14:creationId xmlns:p14="http://schemas.microsoft.com/office/powerpoint/2010/main" val="7248048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Treaty of Versailles</a:t>
            </a:r>
            <a:endParaRPr lang="en-US" sz="4000" dirty="0"/>
          </a:p>
        </p:txBody>
      </p:sp>
    </p:spTree>
    <p:extLst>
      <p:ext uri="{BB962C8B-B14F-4D97-AF65-F5344CB8AC3E}">
        <p14:creationId xmlns:p14="http://schemas.microsoft.com/office/powerpoint/2010/main" val="121052783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Why were the Russian citizens so angry with Czar Nicholas II? </a:t>
            </a:r>
            <a:endParaRPr lang="en-US" sz="4000" dirty="0"/>
          </a:p>
        </p:txBody>
      </p:sp>
    </p:spTree>
    <p:extLst>
      <p:ext uri="{BB962C8B-B14F-4D97-AF65-F5344CB8AC3E}">
        <p14:creationId xmlns:p14="http://schemas.microsoft.com/office/powerpoint/2010/main" val="217835963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sz="4000" dirty="0" smtClean="0"/>
              <a:t>They were starving and poor.  The  Russian soldiers were not prepared to be successful in WWI.  They had lost many people in the war.  They felt the czar was ignoring their problems.</a:t>
            </a:r>
            <a:endParaRPr lang="en-US" sz="4000" dirty="0"/>
          </a:p>
        </p:txBody>
      </p:sp>
    </p:spTree>
    <p:extLst>
      <p:ext uri="{BB962C8B-B14F-4D97-AF65-F5344CB8AC3E}">
        <p14:creationId xmlns:p14="http://schemas.microsoft.com/office/powerpoint/2010/main" val="358523370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Who took over the czar and created a new form of government called communism? </a:t>
            </a:r>
            <a:endParaRPr lang="en-US" sz="4000" dirty="0"/>
          </a:p>
        </p:txBody>
      </p:sp>
    </p:spTree>
    <p:extLst>
      <p:ext uri="{BB962C8B-B14F-4D97-AF65-F5344CB8AC3E}">
        <p14:creationId xmlns:p14="http://schemas.microsoft.com/office/powerpoint/2010/main" val="239309843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Vladimir Lenin</a:t>
            </a:r>
            <a:endParaRPr lang="en-US" sz="4000" dirty="0"/>
          </a:p>
        </p:txBody>
      </p:sp>
    </p:spTree>
    <p:extLst>
      <p:ext uri="{BB962C8B-B14F-4D97-AF65-F5344CB8AC3E}">
        <p14:creationId xmlns:p14="http://schemas.microsoft.com/office/powerpoint/2010/main" val="175419233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What were the intentions of this new communist government in theory?  </a:t>
            </a:r>
            <a:endParaRPr lang="en-US" sz="4000" dirty="0"/>
          </a:p>
        </p:txBody>
      </p:sp>
    </p:spTree>
    <p:extLst>
      <p:ext uri="{BB962C8B-B14F-4D97-AF65-F5344CB8AC3E}">
        <p14:creationId xmlns:p14="http://schemas.microsoft.com/office/powerpoint/2010/main" val="281007475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A society in which all people share everything and have no social classes- the government provides everything for its people.  </a:t>
            </a:r>
            <a:endParaRPr lang="en-US" sz="4000" dirty="0"/>
          </a:p>
        </p:txBody>
      </p:sp>
    </p:spTree>
    <p:extLst>
      <p:ext uri="{BB962C8B-B14F-4D97-AF65-F5344CB8AC3E}">
        <p14:creationId xmlns:p14="http://schemas.microsoft.com/office/powerpoint/2010/main" val="345772535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In what does a</a:t>
            </a:r>
            <a:r>
              <a:rPr lang="en-US" sz="4000" dirty="0" smtClean="0"/>
              <a:t> </a:t>
            </a:r>
            <a:r>
              <a:rPr lang="en-US" sz="4000" dirty="0" smtClean="0"/>
              <a:t>communist government </a:t>
            </a:r>
            <a:r>
              <a:rPr lang="en-US" sz="4000" dirty="0" smtClean="0"/>
              <a:t>usually result </a:t>
            </a:r>
            <a:r>
              <a:rPr lang="en-US" sz="4000" i="1" dirty="0" smtClean="0"/>
              <a:t>in </a:t>
            </a:r>
            <a:r>
              <a:rPr lang="en-US" sz="4000" i="1" dirty="0" smtClean="0"/>
              <a:t>reality</a:t>
            </a:r>
            <a:r>
              <a:rPr lang="en-US" sz="4000" dirty="0" smtClean="0"/>
              <a:t>?  </a:t>
            </a:r>
            <a:endParaRPr lang="en-US" sz="4000" dirty="0"/>
          </a:p>
        </p:txBody>
      </p:sp>
    </p:spTree>
    <p:extLst>
      <p:ext uri="{BB962C8B-B14F-4D97-AF65-F5344CB8AC3E}">
        <p14:creationId xmlns:p14="http://schemas.microsoft.com/office/powerpoint/2010/main" val="84832069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000" dirty="0" smtClean="0"/>
              <a:t>Command economies and dictatorships</a:t>
            </a:r>
          </a:p>
          <a:p>
            <a:endParaRPr lang="en-US" dirty="0"/>
          </a:p>
        </p:txBody>
      </p:sp>
    </p:spTree>
    <p:extLst>
      <p:ext uri="{BB962C8B-B14F-4D97-AF65-F5344CB8AC3E}">
        <p14:creationId xmlns:p14="http://schemas.microsoft.com/office/powerpoint/2010/main" val="562056332"/>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What did Vladimir Lenin call his new country? </a:t>
            </a:r>
            <a:endParaRPr lang="en-US" sz="4000" dirty="0"/>
          </a:p>
        </p:txBody>
      </p:sp>
    </p:spTree>
    <p:extLst>
      <p:ext uri="{BB962C8B-B14F-4D97-AF65-F5344CB8AC3E}">
        <p14:creationId xmlns:p14="http://schemas.microsoft.com/office/powerpoint/2010/main" val="2437536398"/>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The Soviet Union</a:t>
            </a:r>
            <a:endParaRPr lang="en-US" sz="4000" dirty="0"/>
          </a:p>
        </p:txBody>
      </p:sp>
    </p:spTree>
    <p:extLst>
      <p:ext uri="{BB962C8B-B14F-4D97-AF65-F5344CB8AC3E}">
        <p14:creationId xmlns:p14="http://schemas.microsoft.com/office/powerpoint/2010/main" val="28468827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What were three new weapons introduced in WWI? </a:t>
            </a:r>
            <a:endParaRPr lang="en-US" sz="4000" dirty="0"/>
          </a:p>
        </p:txBody>
      </p:sp>
    </p:spTree>
    <p:extLst>
      <p:ext uri="{BB962C8B-B14F-4D97-AF65-F5344CB8AC3E}">
        <p14:creationId xmlns:p14="http://schemas.microsoft.com/office/powerpoint/2010/main" val="5870714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Describe 3 specific ways that the Depression affected the world.  </a:t>
            </a:r>
            <a:endParaRPr lang="en-US" sz="4000" dirty="0"/>
          </a:p>
        </p:txBody>
      </p:sp>
    </p:spTree>
    <p:extLst>
      <p:ext uri="{BB962C8B-B14F-4D97-AF65-F5344CB8AC3E}">
        <p14:creationId xmlns:p14="http://schemas.microsoft.com/office/powerpoint/2010/main" val="1784043784"/>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FontTx/>
              <a:buChar char="-"/>
            </a:pPr>
            <a:r>
              <a:rPr lang="en-US" sz="4000" dirty="0" smtClean="0"/>
              <a:t>Factories and stores went out of business</a:t>
            </a:r>
          </a:p>
          <a:p>
            <a:pPr>
              <a:buFontTx/>
              <a:buChar char="-"/>
            </a:pPr>
            <a:r>
              <a:rPr lang="en-US" sz="4000" dirty="0" smtClean="0"/>
              <a:t>Banks closed</a:t>
            </a:r>
          </a:p>
          <a:p>
            <a:pPr>
              <a:buFontTx/>
              <a:buChar char="-"/>
            </a:pPr>
            <a:r>
              <a:rPr lang="en-US" sz="4000" dirty="0" smtClean="0"/>
              <a:t>People lost jobs</a:t>
            </a:r>
          </a:p>
          <a:p>
            <a:pPr>
              <a:buFontTx/>
              <a:buChar char="-"/>
            </a:pPr>
            <a:r>
              <a:rPr lang="en-US" sz="4000" dirty="0" smtClean="0"/>
              <a:t>People went bankrupt</a:t>
            </a:r>
          </a:p>
          <a:p>
            <a:pPr>
              <a:buFontTx/>
              <a:buChar char="-"/>
            </a:pPr>
            <a:r>
              <a:rPr lang="en-US" sz="4000" dirty="0" smtClean="0"/>
              <a:t>Farmers lost land</a:t>
            </a:r>
          </a:p>
          <a:p>
            <a:pPr>
              <a:buFontTx/>
              <a:buChar char="-"/>
            </a:pPr>
            <a:r>
              <a:rPr lang="en-US" sz="4000" dirty="0" smtClean="0"/>
              <a:t>Wages fell</a:t>
            </a:r>
          </a:p>
          <a:p>
            <a:pPr>
              <a:buFontTx/>
              <a:buChar char="-"/>
            </a:pPr>
            <a:r>
              <a:rPr lang="en-US" sz="4000" dirty="0" smtClean="0"/>
              <a:t>People were hungry</a:t>
            </a:r>
          </a:p>
          <a:p>
            <a:pPr marL="0" indent="0"/>
            <a:endParaRPr lang="en-US" dirty="0"/>
          </a:p>
        </p:txBody>
      </p:sp>
    </p:spTree>
    <p:extLst>
      <p:ext uri="{BB962C8B-B14F-4D97-AF65-F5344CB8AC3E}">
        <p14:creationId xmlns:p14="http://schemas.microsoft.com/office/powerpoint/2010/main" val="169892191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How was Hitler and the Nazi party eventually able to gain popularity with the German people after WWI? </a:t>
            </a:r>
            <a:endParaRPr lang="en-US" sz="4000" dirty="0"/>
          </a:p>
        </p:txBody>
      </p:sp>
    </p:spTree>
    <p:extLst>
      <p:ext uri="{BB962C8B-B14F-4D97-AF65-F5344CB8AC3E}">
        <p14:creationId xmlns:p14="http://schemas.microsoft.com/office/powerpoint/2010/main" val="1369722297"/>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FontTx/>
              <a:buChar char="-"/>
            </a:pPr>
            <a:r>
              <a:rPr lang="en-US" sz="3200" dirty="0" smtClean="0"/>
              <a:t>Hitler promised to rebuild Germany’s military. </a:t>
            </a:r>
          </a:p>
          <a:p>
            <a:pPr>
              <a:buFontTx/>
              <a:buChar char="-"/>
            </a:pPr>
            <a:r>
              <a:rPr lang="en-US" sz="3200" dirty="0" smtClean="0"/>
              <a:t>The Treaty of Versailles had angered many Germans. </a:t>
            </a:r>
          </a:p>
          <a:p>
            <a:pPr>
              <a:buFontTx/>
              <a:buChar char="-"/>
            </a:pPr>
            <a:r>
              <a:rPr lang="en-US" sz="3200" dirty="0" smtClean="0"/>
              <a:t>Hitler said he could regain land.  </a:t>
            </a:r>
          </a:p>
          <a:p>
            <a:pPr>
              <a:buFontTx/>
              <a:buChar char="-"/>
            </a:pPr>
            <a:r>
              <a:rPr lang="en-US" sz="3200" dirty="0" smtClean="0"/>
              <a:t>People blamed the government for Germany’s problems.  </a:t>
            </a:r>
            <a:endParaRPr lang="en-US" sz="3200" dirty="0"/>
          </a:p>
        </p:txBody>
      </p:sp>
    </p:spTree>
    <p:extLst>
      <p:ext uri="{BB962C8B-B14F-4D97-AF65-F5344CB8AC3E}">
        <p14:creationId xmlns:p14="http://schemas.microsoft.com/office/powerpoint/2010/main" val="20118786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Mustard gas, grenades, long range cannons, tanks, airplanes, machine guns, U-boats, flame throwers</a:t>
            </a:r>
            <a:endParaRPr lang="en-US" sz="4000" dirty="0"/>
          </a:p>
        </p:txBody>
      </p:sp>
    </p:spTree>
    <p:extLst>
      <p:ext uri="{BB962C8B-B14F-4D97-AF65-F5344CB8AC3E}">
        <p14:creationId xmlns:p14="http://schemas.microsoft.com/office/powerpoint/2010/main" val="28687470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When stronger countries take over weaker countries to spread their empire it is called… </a:t>
            </a:r>
            <a:endParaRPr lang="en-US" sz="4000" dirty="0"/>
          </a:p>
        </p:txBody>
      </p:sp>
    </p:spTree>
    <p:extLst>
      <p:ext uri="{BB962C8B-B14F-4D97-AF65-F5344CB8AC3E}">
        <p14:creationId xmlns:p14="http://schemas.microsoft.com/office/powerpoint/2010/main" val="13388287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imperialism</a:t>
            </a:r>
            <a:endParaRPr lang="en-US" sz="4000" dirty="0"/>
          </a:p>
        </p:txBody>
      </p:sp>
    </p:spTree>
    <p:extLst>
      <p:ext uri="{BB962C8B-B14F-4D97-AF65-F5344CB8AC3E}">
        <p14:creationId xmlns:p14="http://schemas.microsoft.com/office/powerpoint/2010/main" val="391271180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What was the spark that ignited WWI? </a:t>
            </a:r>
            <a:endParaRPr lang="en-US" sz="4000" dirty="0"/>
          </a:p>
        </p:txBody>
      </p:sp>
    </p:spTree>
    <p:extLst>
      <p:ext uri="{BB962C8B-B14F-4D97-AF65-F5344CB8AC3E}">
        <p14:creationId xmlns:p14="http://schemas.microsoft.com/office/powerpoint/2010/main" val="9854247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The assassination of Archduke Francis Ferdinand by a Serbian Nationalist </a:t>
            </a:r>
            <a:endParaRPr lang="en-US" sz="4000" dirty="0"/>
          </a:p>
        </p:txBody>
      </p:sp>
    </p:spTree>
    <p:extLst>
      <p:ext uri="{BB962C8B-B14F-4D97-AF65-F5344CB8AC3E}">
        <p14:creationId xmlns:p14="http://schemas.microsoft.com/office/powerpoint/2010/main" val="154178329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99</TotalTime>
  <Words>503</Words>
  <Application>Microsoft Macintosh PowerPoint</Application>
  <PresentationFormat>On-screen Show (4:3)</PresentationFormat>
  <Paragraphs>59</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Angles</vt:lpstr>
      <vt:lpstr>WWI RevIEW GAME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treaty punished Germany!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WWI RevIEW GAME</dc:title>
  <dc:creator>teacher</dc:creator>
  <cp:lastModifiedBy>teacher</cp:lastModifiedBy>
  <cp:revision>8</cp:revision>
  <dcterms:created xsi:type="dcterms:W3CDTF">2015-12-02T13:30:00Z</dcterms:created>
  <dcterms:modified xsi:type="dcterms:W3CDTF">2017-11-27T16:36:15Z</dcterms:modified>
</cp:coreProperties>
</file>