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9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53"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51" r:id="rId65"/>
    <p:sldId id="318" r:id="rId66"/>
    <p:sldId id="330" r:id="rId67"/>
    <p:sldId id="319" r:id="rId68"/>
    <p:sldId id="331" r:id="rId69"/>
    <p:sldId id="320" r:id="rId70"/>
    <p:sldId id="321" r:id="rId71"/>
    <p:sldId id="322" r:id="rId72"/>
    <p:sldId id="352" r:id="rId73"/>
    <p:sldId id="335" r:id="rId74"/>
    <p:sldId id="323" r:id="rId75"/>
    <p:sldId id="324" r:id="rId76"/>
    <p:sldId id="325" r:id="rId77"/>
    <p:sldId id="326" r:id="rId78"/>
    <p:sldId id="337" r:id="rId79"/>
    <p:sldId id="338" r:id="rId80"/>
    <p:sldId id="327" r:id="rId81"/>
    <p:sldId id="342" r:id="rId82"/>
    <p:sldId id="349" r:id="rId83"/>
    <p:sldId id="339" r:id="rId84"/>
    <p:sldId id="340" r:id="rId85"/>
    <p:sldId id="341" r:id="rId86"/>
    <p:sldId id="343" r:id="rId87"/>
    <p:sldId id="344" r:id="rId88"/>
    <p:sldId id="345" r:id="rId89"/>
    <p:sldId id="346" r:id="rId90"/>
    <p:sldId id="347" r:id="rId91"/>
    <p:sldId id="329" r:id="rId9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25E6289-CDDE-4662-92EA-0F4FB58EBF98}">
  <a:tblStyle styleId="{925E6289-CDDE-4662-92EA-0F4FB58EBF98}"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20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notesMaster" Target="notesMasters/notes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3263319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 name="Shape 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1" name="Shape 16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0" name="Shape 17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6" name="Shape 17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2" name="Shape 18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7" name="Shape 18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4" name="Shape 19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3" name="Shape 20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7" name="Shape 21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3" name="Shape 22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9" name="Shape 22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7" name="Shape 2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4" name="Shape 24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1" name="Shape 2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9" name="Shape 26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75" name="Shape 27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4" name="Shape 28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0" name="Shape 29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7" name="Shape 29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3" name="Shape 30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0" name="Shape 31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7" name="Shape 31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24" name="Shape 32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1" name="Shape 33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6" name="Shape 3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1" name="Shape 34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7" name="Shape 34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2" name="Shape 35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7" name="Shape 35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3" name="Shape 12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3" name="Shape 3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8" name="Shape 36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3" name="Shape 37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9" name="Shape 37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5" name="Shape 38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99" name="Shape 39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06" name="Shape 40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21" name="Shape 42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0" name="Shape 1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0" name="Shape 4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36" name="Shape 4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3" name="Shape 44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51" name="Shape 45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59" name="Shape 45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65" name="Shape 46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72" name="Shape 47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79" name="Shape 47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89" name="Shape 48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6" name="Shape 1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28" name="Shape 5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35" name="Shape 53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42" name="Shape 5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48" name="Shape 5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54" name="Shape 55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60" name="Shape 56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2" name="Shape 14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66" name="Shape 56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78" name="Shape 57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84" name="Shape 58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8" name="Shape 1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4" name="Shape 15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990600"/>
            <a:ext cx="7772400" cy="1371599"/>
          </a:xfrm>
          <a:prstGeom prst="rect">
            <a:avLst/>
          </a:prstGeom>
          <a:noFill/>
          <a:ln>
            <a:noFill/>
          </a:ln>
        </p:spPr>
        <p:txBody>
          <a:bodyPr lIns="91425" tIns="91425" rIns="91425" bIns="91425" anchor="b" anchorCtr="0"/>
          <a:lstStyle>
            <a:lvl1pPr marL="0" marR="0" indent="0" algn="l" rtl="0">
              <a:spcBef>
                <a:spcPts val="0"/>
              </a:spcBef>
              <a:spcAft>
                <a:spcPts val="0"/>
              </a:spcAft>
              <a:defRPr sz="4000" b="0" i="0" u="none" strike="noStrike" cap="none" baseline="0">
                <a:solidFill>
                  <a:schemeClr val="dk2"/>
                </a:solidFill>
                <a:latin typeface="Verdana"/>
                <a:ea typeface="Verdana"/>
                <a:cs typeface="Verdana"/>
                <a:sym typeface="Verdana"/>
              </a:defRPr>
            </a:lvl1pPr>
            <a:lvl2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2pPr>
            <a:lvl3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3pPr>
            <a:lvl4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4pPr>
            <a:lvl5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5pPr>
            <a:lvl6pPr marL="45720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6pPr>
            <a:lvl7pPr marL="91440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7pPr>
            <a:lvl8pPr marL="137160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8pPr>
            <a:lvl9pPr marL="182880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9pPr>
          </a:lstStyle>
          <a:p>
            <a:endParaRPr/>
          </a:p>
        </p:txBody>
      </p:sp>
      <p:sp>
        <p:nvSpPr>
          <p:cNvPr id="13" name="Shape 13"/>
          <p:cNvSpPr txBox="1">
            <a:spLocks noGrp="1"/>
          </p:cNvSpPr>
          <p:nvPr>
            <p:ph type="subTitle" idx="1"/>
          </p:nvPr>
        </p:nvSpPr>
        <p:spPr>
          <a:xfrm>
            <a:off x="1447800" y="3429000"/>
            <a:ext cx="7010400" cy="1600199"/>
          </a:xfrm>
          <a:prstGeom prst="rect">
            <a:avLst/>
          </a:prstGeom>
          <a:noFill/>
          <a:ln>
            <a:noFill/>
          </a:ln>
        </p:spPr>
        <p:txBody>
          <a:bodyPr lIns="91425" tIns="91425" rIns="91425" bIns="91425" anchor="t" anchorCtr="0"/>
          <a:lstStyle>
            <a:lvl1pPr marL="0" marR="0" indent="0" algn="l" rtl="0">
              <a:spcBef>
                <a:spcPts val="560"/>
              </a:spcBef>
              <a:spcAft>
                <a:spcPts val="0"/>
              </a:spcAft>
              <a:buClr>
                <a:schemeClr val="accent2"/>
              </a:buClr>
              <a:buFont typeface="Noto Sans Symbols"/>
              <a:buNone/>
              <a:defRPr sz="2800" b="0" i="0" u="none" strike="noStrike" cap="none" baseline="0">
                <a:solidFill>
                  <a:schemeClr val="dk1"/>
                </a:solidFill>
                <a:latin typeface="Verdana"/>
                <a:ea typeface="Verdana"/>
                <a:cs typeface="Verdana"/>
                <a:sym typeface="Verdana"/>
              </a:defRPr>
            </a:lvl1pPr>
            <a:lvl2pPr marL="908050" marR="0" indent="-273050" algn="l" rtl="0">
              <a:spcBef>
                <a:spcPts val="520"/>
              </a:spcBef>
              <a:spcAft>
                <a:spcPts val="0"/>
              </a:spcAft>
              <a:buClr>
                <a:schemeClr val="accent2"/>
              </a:buClr>
              <a:buFont typeface="Noto Sans Symbols"/>
              <a:buChar char="■"/>
              <a:defRPr sz="2600" b="0" i="0" u="none" strike="noStrike" cap="none" baseline="0">
                <a:solidFill>
                  <a:schemeClr val="dk1"/>
                </a:solidFill>
                <a:latin typeface="Verdana"/>
                <a:ea typeface="Verdana"/>
                <a:cs typeface="Verdana"/>
                <a:sym typeface="Verdana"/>
              </a:defRPr>
            </a:lvl2pPr>
            <a:lvl3pPr marL="1304925" marR="0" indent="-257175" algn="l" rtl="0">
              <a:spcBef>
                <a:spcPts val="460"/>
              </a:spcBef>
              <a:spcAft>
                <a:spcPts val="0"/>
              </a:spcAft>
              <a:buClr>
                <a:schemeClr val="accent2"/>
              </a:buClr>
              <a:buFont typeface="Noto Sans Symbols"/>
              <a:buChar char="□"/>
              <a:defRPr sz="2300" b="0" i="0" u="none" strike="noStrike" cap="none" baseline="0">
                <a:solidFill>
                  <a:schemeClr val="dk1"/>
                </a:solidFill>
                <a:latin typeface="Verdana"/>
                <a:ea typeface="Verdana"/>
                <a:cs typeface="Verdana"/>
                <a:sym typeface="Verdana"/>
              </a:defRPr>
            </a:lvl3pPr>
            <a:lvl4pPr marL="1693863" marR="0" indent="-271463" algn="l" rtl="0">
              <a:spcBef>
                <a:spcPts val="4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4pPr>
            <a:lvl5pPr marL="2093913" marR="0" indent="-277813"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5pPr>
            <a:lvl6pPr marL="2551113" marR="0" indent="-277813"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6pPr>
            <a:lvl7pPr marL="3008313" marR="0" indent="-277813"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7pPr>
            <a:lvl8pPr marL="3465513" marR="0" indent="-277812"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8pPr>
            <a:lvl9pPr marL="3922713" marR="0" indent="-277812"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9pPr>
          </a:lstStyle>
          <a:p>
            <a:endParaRPr/>
          </a:p>
        </p:txBody>
      </p:sp>
      <p:sp>
        <p:nvSpPr>
          <p:cNvPr id="14" name="Shape 1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15" name="Shape 1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16" name="Shape 1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2"/>
        <p:cNvGrpSpPr/>
        <p:nvPr/>
      </p:nvGrpSpPr>
      <p:grpSpPr>
        <a:xfrm>
          <a:off x="0" y="0"/>
          <a:ext cx="0" cy="0"/>
          <a:chOff x="0" y="0"/>
          <a:chExt cx="0" cy="0"/>
        </a:xfrm>
      </p:grpSpPr>
      <p:sp>
        <p:nvSpPr>
          <p:cNvPr id="83" name="Shape 83"/>
          <p:cNvSpPr txBox="1">
            <a:spLocks noGrp="1"/>
          </p:cNvSpPr>
          <p:nvPr>
            <p:ph type="dt" idx="10"/>
          </p:nvPr>
        </p:nvSpPr>
        <p:spPr>
          <a:xfrm>
            <a:off x="609600" y="6245225"/>
            <a:ext cx="19811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84" name="Shape 8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85" name="Shape 85"/>
          <p:cNvSpPr txBox="1">
            <a:spLocks noGrp="1"/>
          </p:cNvSpPr>
          <p:nvPr>
            <p:ph type="sldNum" idx="12"/>
          </p:nvPr>
        </p:nvSpPr>
        <p:spPr>
          <a:xfrm>
            <a:off x="6553200" y="6245225"/>
            <a:ext cx="19811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574675" y="304800"/>
            <a:ext cx="8001000" cy="1216024"/>
          </a:xfrm>
          <a:prstGeom prst="rect">
            <a:avLst/>
          </a:prstGeom>
          <a:noFill/>
          <a:ln>
            <a:noFill/>
          </a:ln>
        </p:spPr>
        <p:txBody>
          <a:bodyPr lIns="91425" tIns="91425" rIns="91425" bIns="91425" anchor="b" anchorCtr="0"/>
          <a:lstStyle>
            <a:lvl1pPr algn="l" rtl="0">
              <a:spcBef>
                <a:spcPts val="0"/>
              </a:spcBef>
              <a:spcAft>
                <a:spcPts val="0"/>
              </a:spcAft>
              <a:defRPr sz="3800">
                <a:solidFill>
                  <a:schemeClr val="dk2"/>
                </a:solidFill>
                <a:latin typeface="Verdana"/>
                <a:ea typeface="Verdana"/>
                <a:cs typeface="Verdana"/>
                <a:sym typeface="Verdana"/>
              </a:defRPr>
            </a:lvl1pPr>
            <a:lvl2pPr algn="l" rtl="0">
              <a:spcBef>
                <a:spcPts val="0"/>
              </a:spcBef>
              <a:spcAft>
                <a:spcPts val="0"/>
              </a:spcAft>
              <a:defRPr sz="3800">
                <a:solidFill>
                  <a:schemeClr val="dk2"/>
                </a:solidFill>
                <a:latin typeface="Verdana"/>
                <a:ea typeface="Verdana"/>
                <a:cs typeface="Verdana"/>
                <a:sym typeface="Verdana"/>
              </a:defRPr>
            </a:lvl2pPr>
            <a:lvl3pPr algn="l" rtl="0">
              <a:spcBef>
                <a:spcPts val="0"/>
              </a:spcBef>
              <a:spcAft>
                <a:spcPts val="0"/>
              </a:spcAft>
              <a:defRPr sz="3800">
                <a:solidFill>
                  <a:schemeClr val="dk2"/>
                </a:solidFill>
                <a:latin typeface="Verdana"/>
                <a:ea typeface="Verdana"/>
                <a:cs typeface="Verdana"/>
                <a:sym typeface="Verdana"/>
              </a:defRPr>
            </a:lvl3pPr>
            <a:lvl4pPr algn="l" rtl="0">
              <a:spcBef>
                <a:spcPts val="0"/>
              </a:spcBef>
              <a:spcAft>
                <a:spcPts val="0"/>
              </a:spcAft>
              <a:defRPr sz="3800">
                <a:solidFill>
                  <a:schemeClr val="dk2"/>
                </a:solidFill>
                <a:latin typeface="Verdana"/>
                <a:ea typeface="Verdana"/>
                <a:cs typeface="Verdana"/>
                <a:sym typeface="Verdana"/>
              </a:defRPr>
            </a:lvl4pPr>
            <a:lvl5pPr algn="l" rtl="0">
              <a:spcBef>
                <a:spcPts val="0"/>
              </a:spcBef>
              <a:spcAft>
                <a:spcPts val="0"/>
              </a:spcAft>
              <a:defRPr sz="3800">
                <a:solidFill>
                  <a:schemeClr val="dk2"/>
                </a:solidFill>
                <a:latin typeface="Verdana"/>
                <a:ea typeface="Verdana"/>
                <a:cs typeface="Verdana"/>
                <a:sym typeface="Verdana"/>
              </a:defRPr>
            </a:lvl5pPr>
            <a:lvl6pPr marL="457200" algn="l" rtl="0">
              <a:spcBef>
                <a:spcPts val="0"/>
              </a:spcBef>
              <a:spcAft>
                <a:spcPts val="0"/>
              </a:spcAft>
              <a:defRPr sz="3800">
                <a:solidFill>
                  <a:schemeClr val="dk2"/>
                </a:solidFill>
                <a:latin typeface="Verdana"/>
                <a:ea typeface="Verdana"/>
                <a:cs typeface="Verdana"/>
                <a:sym typeface="Verdana"/>
              </a:defRPr>
            </a:lvl6pPr>
            <a:lvl7pPr marL="914400" algn="l" rtl="0">
              <a:spcBef>
                <a:spcPts val="0"/>
              </a:spcBef>
              <a:spcAft>
                <a:spcPts val="0"/>
              </a:spcAft>
              <a:defRPr sz="3800">
                <a:solidFill>
                  <a:schemeClr val="dk2"/>
                </a:solidFill>
                <a:latin typeface="Verdana"/>
                <a:ea typeface="Verdana"/>
                <a:cs typeface="Verdana"/>
                <a:sym typeface="Verdana"/>
              </a:defRPr>
            </a:lvl7pPr>
            <a:lvl8pPr marL="1371600" algn="l" rtl="0">
              <a:spcBef>
                <a:spcPts val="0"/>
              </a:spcBef>
              <a:spcAft>
                <a:spcPts val="0"/>
              </a:spcAft>
              <a:defRPr sz="3800">
                <a:solidFill>
                  <a:schemeClr val="dk2"/>
                </a:solidFill>
                <a:latin typeface="Verdana"/>
                <a:ea typeface="Verdana"/>
                <a:cs typeface="Verdana"/>
                <a:sym typeface="Verdana"/>
              </a:defRPr>
            </a:lvl8pPr>
            <a:lvl9pPr marL="1828800" algn="l" rtl="0">
              <a:spcBef>
                <a:spcPts val="0"/>
              </a:spcBef>
              <a:spcAft>
                <a:spcPts val="0"/>
              </a:spcAft>
              <a:defRPr sz="3800">
                <a:solidFill>
                  <a:schemeClr val="dk2"/>
                </a:solidFill>
                <a:latin typeface="Verdana"/>
                <a:ea typeface="Verdana"/>
                <a:cs typeface="Verdana"/>
                <a:sym typeface="Verdana"/>
              </a:defRPr>
            </a:lvl9pPr>
          </a:lstStyle>
          <a:p>
            <a:endParaRPr/>
          </a:p>
        </p:txBody>
      </p:sp>
      <p:sp>
        <p:nvSpPr>
          <p:cNvPr id="88" name="Shape 88"/>
          <p:cNvSpPr txBox="1">
            <a:spLocks noGrp="1"/>
          </p:cNvSpPr>
          <p:nvPr>
            <p:ph type="dt" idx="10"/>
          </p:nvPr>
        </p:nvSpPr>
        <p:spPr>
          <a:xfrm>
            <a:off x="609600" y="6245225"/>
            <a:ext cx="19811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89" name="Shape 8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90" name="Shape 90"/>
          <p:cNvSpPr txBox="1">
            <a:spLocks noGrp="1"/>
          </p:cNvSpPr>
          <p:nvPr>
            <p:ph type="sldNum" idx="12"/>
          </p:nvPr>
        </p:nvSpPr>
        <p:spPr>
          <a:xfrm>
            <a:off x="6553200" y="6245225"/>
            <a:ext cx="19811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sz="3800">
                <a:solidFill>
                  <a:schemeClr val="dk2"/>
                </a:solidFill>
                <a:latin typeface="Verdana"/>
                <a:ea typeface="Verdana"/>
                <a:cs typeface="Verdana"/>
                <a:sym typeface="Verdana"/>
              </a:defRPr>
            </a:lvl2pPr>
            <a:lvl3pPr rtl="0">
              <a:spcBef>
                <a:spcPts val="0"/>
              </a:spcBef>
              <a:defRPr sz="3800">
                <a:solidFill>
                  <a:schemeClr val="dk2"/>
                </a:solidFill>
                <a:latin typeface="Verdana"/>
                <a:ea typeface="Verdana"/>
                <a:cs typeface="Verdana"/>
                <a:sym typeface="Verdana"/>
              </a:defRPr>
            </a:lvl3pPr>
            <a:lvl4pPr rtl="0">
              <a:spcBef>
                <a:spcPts val="0"/>
              </a:spcBef>
              <a:defRPr sz="3800">
                <a:solidFill>
                  <a:schemeClr val="dk2"/>
                </a:solidFill>
                <a:latin typeface="Verdana"/>
                <a:ea typeface="Verdana"/>
                <a:cs typeface="Verdana"/>
                <a:sym typeface="Verdana"/>
              </a:defRPr>
            </a:lvl4pPr>
            <a:lvl5pPr rtl="0">
              <a:spcBef>
                <a:spcPts val="0"/>
              </a:spcBef>
              <a:defRPr sz="3800">
                <a:solidFill>
                  <a:schemeClr val="dk2"/>
                </a:solidFill>
                <a:latin typeface="Verdana"/>
                <a:ea typeface="Verdana"/>
                <a:cs typeface="Verdana"/>
                <a:sym typeface="Verdana"/>
              </a:defRPr>
            </a:lvl5pPr>
            <a:lvl6pPr rtl="0">
              <a:spcBef>
                <a:spcPts val="0"/>
              </a:spcBef>
              <a:defRPr sz="3800">
                <a:solidFill>
                  <a:schemeClr val="dk2"/>
                </a:solidFill>
                <a:latin typeface="Verdana"/>
                <a:ea typeface="Verdana"/>
                <a:cs typeface="Verdana"/>
                <a:sym typeface="Verdana"/>
              </a:defRPr>
            </a:lvl6pPr>
            <a:lvl7pPr rtl="0">
              <a:spcBef>
                <a:spcPts val="0"/>
              </a:spcBef>
              <a:defRPr sz="3800">
                <a:solidFill>
                  <a:schemeClr val="dk2"/>
                </a:solidFill>
                <a:latin typeface="Verdana"/>
                <a:ea typeface="Verdana"/>
                <a:cs typeface="Verdana"/>
                <a:sym typeface="Verdana"/>
              </a:defRPr>
            </a:lvl7pPr>
            <a:lvl8pPr rtl="0">
              <a:spcBef>
                <a:spcPts val="0"/>
              </a:spcBef>
              <a:defRPr sz="3800">
                <a:solidFill>
                  <a:schemeClr val="dk2"/>
                </a:solidFill>
                <a:latin typeface="Verdana"/>
                <a:ea typeface="Verdana"/>
                <a:cs typeface="Verdana"/>
                <a:sym typeface="Verdana"/>
              </a:defRPr>
            </a:lvl8pPr>
            <a:lvl9pPr rtl="0">
              <a:spcBef>
                <a:spcPts val="0"/>
              </a:spcBef>
              <a:defRPr sz="3800">
                <a:solidFill>
                  <a:schemeClr val="dk2"/>
                </a:solidFill>
                <a:latin typeface="Verdana"/>
                <a:ea typeface="Verdana"/>
                <a:cs typeface="Verdana"/>
                <a:sym typeface="Verdana"/>
              </a:defRPr>
            </a:lvl9pPr>
          </a:lstStyle>
          <a:p>
            <a:endParaRPr/>
          </a:p>
        </p:txBody>
      </p:sp>
      <p:sp>
        <p:nvSpPr>
          <p:cNvPr id="93" name="Shape 9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Verdana"/>
              <a:buNone/>
              <a:defRPr sz="2400" b="1"/>
            </a:lvl1pPr>
            <a:lvl2pPr marL="457200" indent="0" rtl="0">
              <a:spcBef>
                <a:spcPts val="0"/>
              </a:spcBef>
              <a:buFont typeface="Verdana"/>
              <a:buNone/>
              <a:defRPr sz="2000" b="1"/>
            </a:lvl2pPr>
            <a:lvl3pPr marL="914400" indent="0" rtl="0">
              <a:spcBef>
                <a:spcPts val="0"/>
              </a:spcBef>
              <a:buFont typeface="Verdana"/>
              <a:buNone/>
              <a:defRPr sz="1800" b="1"/>
            </a:lvl3pPr>
            <a:lvl4pPr marL="1371600" indent="0" rtl="0">
              <a:spcBef>
                <a:spcPts val="0"/>
              </a:spcBef>
              <a:buFont typeface="Verdana"/>
              <a:buNone/>
              <a:defRPr sz="1600" b="1"/>
            </a:lvl4pPr>
            <a:lvl5pPr marL="1828800" indent="0" rtl="0">
              <a:spcBef>
                <a:spcPts val="0"/>
              </a:spcBef>
              <a:buFont typeface="Verdana"/>
              <a:buNone/>
              <a:defRPr sz="1600" b="1"/>
            </a:lvl5pPr>
            <a:lvl6pPr marL="2286000" indent="0" rtl="0">
              <a:spcBef>
                <a:spcPts val="0"/>
              </a:spcBef>
              <a:buFont typeface="Verdana"/>
              <a:buNone/>
              <a:defRPr sz="1600" b="1"/>
            </a:lvl6pPr>
            <a:lvl7pPr marL="2743200" indent="0" rtl="0">
              <a:spcBef>
                <a:spcPts val="0"/>
              </a:spcBef>
              <a:buFont typeface="Verdana"/>
              <a:buNone/>
              <a:defRPr sz="1600" b="1"/>
            </a:lvl7pPr>
            <a:lvl8pPr marL="3200400" indent="0" rtl="0">
              <a:spcBef>
                <a:spcPts val="0"/>
              </a:spcBef>
              <a:buFont typeface="Verdana"/>
              <a:buNone/>
              <a:defRPr sz="1600" b="1"/>
            </a:lvl8pPr>
            <a:lvl9pPr marL="3657600" indent="0" rtl="0">
              <a:spcBef>
                <a:spcPts val="0"/>
              </a:spcBef>
              <a:buFont typeface="Verdana"/>
              <a:buNone/>
              <a:defRPr sz="1600" b="1"/>
            </a:lvl9pPr>
          </a:lstStyle>
          <a:p>
            <a:endParaRPr/>
          </a:p>
        </p:txBody>
      </p:sp>
      <p:sp>
        <p:nvSpPr>
          <p:cNvPr id="94" name="Shape 9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95" name="Shape 9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Verdana"/>
              <a:buNone/>
              <a:defRPr sz="2400" b="1"/>
            </a:lvl1pPr>
            <a:lvl2pPr marL="457200" indent="0" rtl="0">
              <a:spcBef>
                <a:spcPts val="0"/>
              </a:spcBef>
              <a:buFont typeface="Verdana"/>
              <a:buNone/>
              <a:defRPr sz="2000" b="1"/>
            </a:lvl2pPr>
            <a:lvl3pPr marL="914400" indent="0" rtl="0">
              <a:spcBef>
                <a:spcPts val="0"/>
              </a:spcBef>
              <a:buFont typeface="Verdana"/>
              <a:buNone/>
              <a:defRPr sz="1800" b="1"/>
            </a:lvl3pPr>
            <a:lvl4pPr marL="1371600" indent="0" rtl="0">
              <a:spcBef>
                <a:spcPts val="0"/>
              </a:spcBef>
              <a:buFont typeface="Verdana"/>
              <a:buNone/>
              <a:defRPr sz="1600" b="1"/>
            </a:lvl4pPr>
            <a:lvl5pPr marL="1828800" indent="0" rtl="0">
              <a:spcBef>
                <a:spcPts val="0"/>
              </a:spcBef>
              <a:buFont typeface="Verdana"/>
              <a:buNone/>
              <a:defRPr sz="1600" b="1"/>
            </a:lvl5pPr>
            <a:lvl6pPr marL="2286000" indent="0" rtl="0">
              <a:spcBef>
                <a:spcPts val="0"/>
              </a:spcBef>
              <a:buFont typeface="Verdana"/>
              <a:buNone/>
              <a:defRPr sz="1600" b="1"/>
            </a:lvl6pPr>
            <a:lvl7pPr marL="2743200" indent="0" rtl="0">
              <a:spcBef>
                <a:spcPts val="0"/>
              </a:spcBef>
              <a:buFont typeface="Verdana"/>
              <a:buNone/>
              <a:defRPr sz="1600" b="1"/>
            </a:lvl7pPr>
            <a:lvl8pPr marL="3200400" indent="0" rtl="0">
              <a:spcBef>
                <a:spcPts val="0"/>
              </a:spcBef>
              <a:buFont typeface="Verdana"/>
              <a:buNone/>
              <a:defRPr sz="1600" b="1"/>
            </a:lvl8pPr>
            <a:lvl9pPr marL="3657600" indent="0" rtl="0">
              <a:spcBef>
                <a:spcPts val="0"/>
              </a:spcBef>
              <a:buFont typeface="Verdana"/>
              <a:buNone/>
              <a:defRPr sz="1600" b="1"/>
            </a:lvl9pPr>
          </a:lstStyle>
          <a:p>
            <a:endParaRPr/>
          </a:p>
        </p:txBody>
      </p:sp>
      <p:sp>
        <p:nvSpPr>
          <p:cNvPr id="96" name="Shape 9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97" name="Shape 97"/>
          <p:cNvSpPr txBox="1">
            <a:spLocks noGrp="1"/>
          </p:cNvSpPr>
          <p:nvPr>
            <p:ph type="dt" idx="10"/>
          </p:nvPr>
        </p:nvSpPr>
        <p:spPr>
          <a:xfrm>
            <a:off x="609600" y="6245225"/>
            <a:ext cx="19811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98" name="Shape 9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99" name="Shape 99"/>
          <p:cNvSpPr txBox="1">
            <a:spLocks noGrp="1"/>
          </p:cNvSpPr>
          <p:nvPr>
            <p:ph type="sldNum" idx="12"/>
          </p:nvPr>
        </p:nvSpPr>
        <p:spPr>
          <a:xfrm>
            <a:off x="6553200" y="6245225"/>
            <a:ext cx="19811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3800">
                <a:solidFill>
                  <a:schemeClr val="dk2"/>
                </a:solidFill>
                <a:latin typeface="Verdana"/>
                <a:ea typeface="Verdana"/>
                <a:cs typeface="Verdana"/>
                <a:sym typeface="Verdana"/>
              </a:defRPr>
            </a:lvl2pPr>
            <a:lvl3pPr rtl="0">
              <a:spcBef>
                <a:spcPts val="0"/>
              </a:spcBef>
              <a:defRPr sz="3800">
                <a:solidFill>
                  <a:schemeClr val="dk2"/>
                </a:solidFill>
                <a:latin typeface="Verdana"/>
                <a:ea typeface="Verdana"/>
                <a:cs typeface="Verdana"/>
                <a:sym typeface="Verdana"/>
              </a:defRPr>
            </a:lvl3pPr>
            <a:lvl4pPr rtl="0">
              <a:spcBef>
                <a:spcPts val="0"/>
              </a:spcBef>
              <a:defRPr sz="3800">
                <a:solidFill>
                  <a:schemeClr val="dk2"/>
                </a:solidFill>
                <a:latin typeface="Verdana"/>
                <a:ea typeface="Verdana"/>
                <a:cs typeface="Verdana"/>
                <a:sym typeface="Verdana"/>
              </a:defRPr>
            </a:lvl4pPr>
            <a:lvl5pPr rtl="0">
              <a:spcBef>
                <a:spcPts val="0"/>
              </a:spcBef>
              <a:defRPr sz="3800">
                <a:solidFill>
                  <a:schemeClr val="dk2"/>
                </a:solidFill>
                <a:latin typeface="Verdana"/>
                <a:ea typeface="Verdana"/>
                <a:cs typeface="Verdana"/>
                <a:sym typeface="Verdana"/>
              </a:defRPr>
            </a:lvl5pPr>
            <a:lvl6pPr rtl="0">
              <a:spcBef>
                <a:spcPts val="0"/>
              </a:spcBef>
              <a:defRPr sz="3800">
                <a:solidFill>
                  <a:schemeClr val="dk2"/>
                </a:solidFill>
                <a:latin typeface="Verdana"/>
                <a:ea typeface="Verdana"/>
                <a:cs typeface="Verdana"/>
                <a:sym typeface="Verdana"/>
              </a:defRPr>
            </a:lvl6pPr>
            <a:lvl7pPr rtl="0">
              <a:spcBef>
                <a:spcPts val="0"/>
              </a:spcBef>
              <a:defRPr sz="3800">
                <a:solidFill>
                  <a:schemeClr val="dk2"/>
                </a:solidFill>
                <a:latin typeface="Verdana"/>
                <a:ea typeface="Verdana"/>
                <a:cs typeface="Verdana"/>
                <a:sym typeface="Verdana"/>
              </a:defRPr>
            </a:lvl7pPr>
            <a:lvl8pPr rtl="0">
              <a:spcBef>
                <a:spcPts val="0"/>
              </a:spcBef>
              <a:defRPr sz="3800">
                <a:solidFill>
                  <a:schemeClr val="dk2"/>
                </a:solidFill>
                <a:latin typeface="Verdana"/>
                <a:ea typeface="Verdana"/>
                <a:cs typeface="Verdana"/>
                <a:sym typeface="Verdana"/>
              </a:defRPr>
            </a:lvl8pPr>
            <a:lvl9pPr rtl="0">
              <a:spcBef>
                <a:spcPts val="0"/>
              </a:spcBef>
              <a:defRPr sz="3800">
                <a:solidFill>
                  <a:schemeClr val="dk2"/>
                </a:solidFill>
                <a:latin typeface="Verdana"/>
                <a:ea typeface="Verdana"/>
                <a:cs typeface="Verdana"/>
                <a:sym typeface="Verdana"/>
              </a:defRPr>
            </a:lvl9pPr>
          </a:lstStyle>
          <a:p>
            <a:endParaRPr/>
          </a:p>
        </p:txBody>
      </p:sp>
      <p:sp>
        <p:nvSpPr>
          <p:cNvPr id="102" name="Shape 10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Verdana"/>
              <a:buNone/>
              <a:defRPr sz="2000"/>
            </a:lvl1pPr>
            <a:lvl2pPr marL="457200" indent="0" rtl="0">
              <a:spcBef>
                <a:spcPts val="0"/>
              </a:spcBef>
              <a:buFont typeface="Verdana"/>
              <a:buNone/>
              <a:defRPr sz="1800"/>
            </a:lvl2pPr>
            <a:lvl3pPr marL="914400" indent="0" rtl="0">
              <a:spcBef>
                <a:spcPts val="0"/>
              </a:spcBef>
              <a:buFont typeface="Verdana"/>
              <a:buNone/>
              <a:defRPr sz="1600"/>
            </a:lvl3pPr>
            <a:lvl4pPr marL="1371600" indent="0" rtl="0">
              <a:spcBef>
                <a:spcPts val="0"/>
              </a:spcBef>
              <a:buFont typeface="Verdana"/>
              <a:buNone/>
              <a:defRPr sz="1400"/>
            </a:lvl4pPr>
            <a:lvl5pPr marL="1828800" indent="0" rtl="0">
              <a:spcBef>
                <a:spcPts val="0"/>
              </a:spcBef>
              <a:buFont typeface="Verdana"/>
              <a:buNone/>
              <a:defRPr sz="1400"/>
            </a:lvl5pPr>
            <a:lvl6pPr marL="2286000" indent="0" rtl="0">
              <a:spcBef>
                <a:spcPts val="0"/>
              </a:spcBef>
              <a:buFont typeface="Verdana"/>
              <a:buNone/>
              <a:defRPr sz="1400"/>
            </a:lvl6pPr>
            <a:lvl7pPr marL="2743200" indent="0" rtl="0">
              <a:spcBef>
                <a:spcPts val="0"/>
              </a:spcBef>
              <a:buFont typeface="Verdana"/>
              <a:buNone/>
              <a:defRPr sz="1400"/>
            </a:lvl7pPr>
            <a:lvl8pPr marL="3200400" indent="0" rtl="0">
              <a:spcBef>
                <a:spcPts val="0"/>
              </a:spcBef>
              <a:buFont typeface="Verdana"/>
              <a:buNone/>
              <a:defRPr sz="1400"/>
            </a:lvl8pPr>
            <a:lvl9pPr marL="3657600" indent="0" rtl="0">
              <a:spcBef>
                <a:spcPts val="0"/>
              </a:spcBef>
              <a:buFont typeface="Verdana"/>
              <a:buNone/>
              <a:defRPr sz="1400"/>
            </a:lvl9pPr>
          </a:lstStyle>
          <a:p>
            <a:endParaRPr/>
          </a:p>
        </p:txBody>
      </p:sp>
      <p:sp>
        <p:nvSpPr>
          <p:cNvPr id="103" name="Shape 103"/>
          <p:cNvSpPr txBox="1">
            <a:spLocks noGrp="1"/>
          </p:cNvSpPr>
          <p:nvPr>
            <p:ph type="dt" idx="10"/>
          </p:nvPr>
        </p:nvSpPr>
        <p:spPr>
          <a:xfrm>
            <a:off x="609600" y="6245225"/>
            <a:ext cx="19811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104" name="Shape 10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105" name="Shape 105"/>
          <p:cNvSpPr txBox="1">
            <a:spLocks noGrp="1"/>
          </p:cNvSpPr>
          <p:nvPr>
            <p:ph type="sldNum" idx="12"/>
          </p:nvPr>
        </p:nvSpPr>
        <p:spPr>
          <a:xfrm>
            <a:off x="6553200" y="6245225"/>
            <a:ext cx="19811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pPr/>
              <a:t>11/10/17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pPr/>
              <a:t>‹#›</a:t>
            </a:fld>
            <a:endParaRPr lang="en-US"/>
          </a:p>
        </p:txBody>
      </p:sp>
    </p:spTree>
    <p:extLst>
      <p:ext uri="{BB962C8B-B14F-4D97-AF65-F5344CB8AC3E}">
        <p14:creationId xmlns:p14="http://schemas.microsoft.com/office/powerpoint/2010/main" val="158034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574675" y="304800"/>
            <a:ext cx="8001000" cy="1216024"/>
          </a:xfrm>
          <a:prstGeom prst="rect">
            <a:avLst/>
          </a:prstGeom>
          <a:noFill/>
          <a:ln>
            <a:noFill/>
          </a:ln>
        </p:spPr>
        <p:txBody>
          <a:bodyPr lIns="91425" tIns="91425" rIns="91425" bIns="91425" anchor="b" anchorCtr="0"/>
          <a:lstStyle>
            <a:lvl1pPr algn="l" rtl="0">
              <a:spcBef>
                <a:spcPts val="0"/>
              </a:spcBef>
              <a:spcAft>
                <a:spcPts val="0"/>
              </a:spcAft>
              <a:defRPr sz="3800">
                <a:solidFill>
                  <a:schemeClr val="dk2"/>
                </a:solidFill>
                <a:latin typeface="Verdana"/>
                <a:ea typeface="Verdana"/>
                <a:cs typeface="Verdana"/>
                <a:sym typeface="Verdana"/>
              </a:defRPr>
            </a:lvl1pPr>
            <a:lvl2pPr algn="l" rtl="0">
              <a:spcBef>
                <a:spcPts val="0"/>
              </a:spcBef>
              <a:spcAft>
                <a:spcPts val="0"/>
              </a:spcAft>
              <a:defRPr sz="3800">
                <a:solidFill>
                  <a:schemeClr val="dk2"/>
                </a:solidFill>
                <a:latin typeface="Verdana"/>
                <a:ea typeface="Verdana"/>
                <a:cs typeface="Verdana"/>
                <a:sym typeface="Verdana"/>
              </a:defRPr>
            </a:lvl2pPr>
            <a:lvl3pPr algn="l" rtl="0">
              <a:spcBef>
                <a:spcPts val="0"/>
              </a:spcBef>
              <a:spcAft>
                <a:spcPts val="0"/>
              </a:spcAft>
              <a:defRPr sz="3800">
                <a:solidFill>
                  <a:schemeClr val="dk2"/>
                </a:solidFill>
                <a:latin typeface="Verdana"/>
                <a:ea typeface="Verdana"/>
                <a:cs typeface="Verdana"/>
                <a:sym typeface="Verdana"/>
              </a:defRPr>
            </a:lvl3pPr>
            <a:lvl4pPr algn="l" rtl="0">
              <a:spcBef>
                <a:spcPts val="0"/>
              </a:spcBef>
              <a:spcAft>
                <a:spcPts val="0"/>
              </a:spcAft>
              <a:defRPr sz="3800">
                <a:solidFill>
                  <a:schemeClr val="dk2"/>
                </a:solidFill>
                <a:latin typeface="Verdana"/>
                <a:ea typeface="Verdana"/>
                <a:cs typeface="Verdana"/>
                <a:sym typeface="Verdana"/>
              </a:defRPr>
            </a:lvl4pPr>
            <a:lvl5pPr algn="l" rtl="0">
              <a:spcBef>
                <a:spcPts val="0"/>
              </a:spcBef>
              <a:spcAft>
                <a:spcPts val="0"/>
              </a:spcAft>
              <a:defRPr sz="3800">
                <a:solidFill>
                  <a:schemeClr val="dk2"/>
                </a:solidFill>
                <a:latin typeface="Verdana"/>
                <a:ea typeface="Verdana"/>
                <a:cs typeface="Verdana"/>
                <a:sym typeface="Verdana"/>
              </a:defRPr>
            </a:lvl5pPr>
            <a:lvl6pPr marL="457200" algn="l" rtl="0">
              <a:spcBef>
                <a:spcPts val="0"/>
              </a:spcBef>
              <a:spcAft>
                <a:spcPts val="0"/>
              </a:spcAft>
              <a:defRPr sz="3800">
                <a:solidFill>
                  <a:schemeClr val="dk2"/>
                </a:solidFill>
                <a:latin typeface="Verdana"/>
                <a:ea typeface="Verdana"/>
                <a:cs typeface="Verdana"/>
                <a:sym typeface="Verdana"/>
              </a:defRPr>
            </a:lvl6pPr>
            <a:lvl7pPr marL="914400" algn="l" rtl="0">
              <a:spcBef>
                <a:spcPts val="0"/>
              </a:spcBef>
              <a:spcAft>
                <a:spcPts val="0"/>
              </a:spcAft>
              <a:defRPr sz="3800">
                <a:solidFill>
                  <a:schemeClr val="dk2"/>
                </a:solidFill>
                <a:latin typeface="Verdana"/>
                <a:ea typeface="Verdana"/>
                <a:cs typeface="Verdana"/>
                <a:sym typeface="Verdana"/>
              </a:defRPr>
            </a:lvl7pPr>
            <a:lvl8pPr marL="1371600" algn="l" rtl="0">
              <a:spcBef>
                <a:spcPts val="0"/>
              </a:spcBef>
              <a:spcAft>
                <a:spcPts val="0"/>
              </a:spcAft>
              <a:defRPr sz="3800">
                <a:solidFill>
                  <a:schemeClr val="dk2"/>
                </a:solidFill>
                <a:latin typeface="Verdana"/>
                <a:ea typeface="Verdana"/>
                <a:cs typeface="Verdana"/>
                <a:sym typeface="Verdana"/>
              </a:defRPr>
            </a:lvl8pPr>
            <a:lvl9pPr marL="1828800" algn="l" rtl="0">
              <a:spcBef>
                <a:spcPts val="0"/>
              </a:spcBef>
              <a:spcAft>
                <a:spcPts val="0"/>
              </a:spcAft>
              <a:defRPr sz="3800">
                <a:solidFill>
                  <a:schemeClr val="dk2"/>
                </a:solidFill>
                <a:latin typeface="Verdana"/>
                <a:ea typeface="Verdana"/>
                <a:cs typeface="Verdana"/>
                <a:sym typeface="Verdana"/>
              </a:defRPr>
            </a:lvl9pPr>
          </a:lstStyle>
          <a:p>
            <a:endParaRPr/>
          </a:p>
        </p:txBody>
      </p:sp>
      <p:sp>
        <p:nvSpPr>
          <p:cNvPr id="33" name="Shape 33"/>
          <p:cNvSpPr txBox="1">
            <a:spLocks noGrp="1"/>
          </p:cNvSpPr>
          <p:nvPr>
            <p:ph type="body" idx="1"/>
          </p:nvPr>
        </p:nvSpPr>
        <p:spPr>
          <a:xfrm>
            <a:off x="566737" y="1752600"/>
            <a:ext cx="8001000" cy="4267199"/>
          </a:xfrm>
          <a:prstGeom prst="rect">
            <a:avLst/>
          </a:prstGeom>
          <a:noFill/>
          <a:ln>
            <a:noFill/>
          </a:ln>
        </p:spPr>
        <p:txBody>
          <a:bodyPr lIns="91425" tIns="91425" rIns="91425" bIns="91425" anchor="t" anchorCtr="0"/>
          <a:lstStyle>
            <a:lvl1pPr marL="469900" indent="-279400" algn="l" rtl="0">
              <a:spcBef>
                <a:spcPts val="600"/>
              </a:spcBef>
              <a:spcAft>
                <a:spcPts val="0"/>
              </a:spcAft>
              <a:buClr>
                <a:schemeClr val="accent2"/>
              </a:buClr>
              <a:buFont typeface="Noto Sans Symbols"/>
              <a:buChar char="□"/>
              <a:defRPr sz="3000">
                <a:solidFill>
                  <a:schemeClr val="dk1"/>
                </a:solidFill>
                <a:latin typeface="Verdana"/>
                <a:ea typeface="Verdana"/>
                <a:cs typeface="Verdana"/>
                <a:sym typeface="Verdana"/>
              </a:defRPr>
            </a:lvl1pPr>
            <a:lvl2pPr marL="908050" indent="-273050" algn="l" rtl="0">
              <a:spcBef>
                <a:spcPts val="520"/>
              </a:spcBef>
              <a:spcAft>
                <a:spcPts val="0"/>
              </a:spcAft>
              <a:buClr>
                <a:schemeClr val="accent2"/>
              </a:buClr>
              <a:buFont typeface="Noto Sans Symbols"/>
              <a:buChar char="■"/>
              <a:defRPr sz="2600">
                <a:solidFill>
                  <a:schemeClr val="dk1"/>
                </a:solidFill>
                <a:latin typeface="Verdana"/>
                <a:ea typeface="Verdana"/>
                <a:cs typeface="Verdana"/>
                <a:sym typeface="Verdana"/>
              </a:defRPr>
            </a:lvl2pPr>
            <a:lvl3pPr marL="1304925" indent="-257175" algn="l" rtl="0">
              <a:spcBef>
                <a:spcPts val="460"/>
              </a:spcBef>
              <a:spcAft>
                <a:spcPts val="0"/>
              </a:spcAft>
              <a:buClr>
                <a:schemeClr val="accent2"/>
              </a:buClr>
              <a:buFont typeface="Noto Sans Symbols"/>
              <a:buChar char="□"/>
              <a:defRPr sz="2300">
                <a:solidFill>
                  <a:schemeClr val="dk1"/>
                </a:solidFill>
                <a:latin typeface="Verdana"/>
                <a:ea typeface="Verdana"/>
                <a:cs typeface="Verdana"/>
                <a:sym typeface="Verdana"/>
              </a:defRPr>
            </a:lvl3pPr>
            <a:lvl4pPr marL="1693863" indent="-271463" algn="l" rtl="0">
              <a:spcBef>
                <a:spcPts val="400"/>
              </a:spcBef>
              <a:spcAft>
                <a:spcPts val="0"/>
              </a:spcAft>
              <a:buClr>
                <a:schemeClr val="accent2"/>
              </a:buClr>
              <a:buFont typeface="Noto Sans Symbols"/>
              <a:buChar char="■"/>
              <a:defRPr sz="2000">
                <a:solidFill>
                  <a:schemeClr val="dk1"/>
                </a:solidFill>
                <a:latin typeface="Verdana"/>
                <a:ea typeface="Verdana"/>
                <a:cs typeface="Verdana"/>
                <a:sym typeface="Verdana"/>
              </a:defRPr>
            </a:lvl4pPr>
            <a:lvl5pPr marL="20939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5pPr>
            <a:lvl6pPr marL="25511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6pPr>
            <a:lvl7pPr marL="30083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7pPr>
            <a:lvl8pPr marL="3465513" indent="-277812"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8pPr>
            <a:lvl9pPr marL="3922713" indent="-277812"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9pPr>
          </a:lstStyle>
          <a:p>
            <a:endParaRPr/>
          </a:p>
        </p:txBody>
      </p:sp>
      <p:sp>
        <p:nvSpPr>
          <p:cNvPr id="34" name="Shape 34"/>
          <p:cNvSpPr txBox="1">
            <a:spLocks noGrp="1"/>
          </p:cNvSpPr>
          <p:nvPr>
            <p:ph type="dt" idx="10"/>
          </p:nvPr>
        </p:nvSpPr>
        <p:spPr>
          <a:xfrm>
            <a:off x="609600" y="6245225"/>
            <a:ext cx="19811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35" name="Shape 3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36" name="Shape 36"/>
          <p:cNvSpPr txBox="1">
            <a:spLocks noGrp="1"/>
          </p:cNvSpPr>
          <p:nvPr>
            <p:ph type="sldNum" idx="12"/>
          </p:nvPr>
        </p:nvSpPr>
        <p:spPr>
          <a:xfrm>
            <a:off x="6553200" y="6245225"/>
            <a:ext cx="19811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574675" y="304800"/>
            <a:ext cx="8001000" cy="1216024"/>
          </a:xfrm>
          <a:prstGeom prst="rect">
            <a:avLst/>
          </a:prstGeom>
          <a:noFill/>
          <a:ln>
            <a:noFill/>
          </a:ln>
        </p:spPr>
        <p:txBody>
          <a:bodyPr lIns="91425" tIns="91425" rIns="91425" bIns="91425" anchor="b" anchorCtr="0"/>
          <a:lstStyle>
            <a:lvl1pPr algn="l" rtl="0">
              <a:spcBef>
                <a:spcPts val="0"/>
              </a:spcBef>
              <a:spcAft>
                <a:spcPts val="0"/>
              </a:spcAft>
              <a:defRPr sz="3800">
                <a:solidFill>
                  <a:schemeClr val="dk2"/>
                </a:solidFill>
                <a:latin typeface="Verdana"/>
                <a:ea typeface="Verdana"/>
                <a:cs typeface="Verdana"/>
                <a:sym typeface="Verdana"/>
              </a:defRPr>
            </a:lvl1pPr>
            <a:lvl2pPr algn="l" rtl="0">
              <a:spcBef>
                <a:spcPts val="0"/>
              </a:spcBef>
              <a:spcAft>
                <a:spcPts val="0"/>
              </a:spcAft>
              <a:defRPr sz="3800">
                <a:solidFill>
                  <a:schemeClr val="dk2"/>
                </a:solidFill>
                <a:latin typeface="Verdana"/>
                <a:ea typeface="Verdana"/>
                <a:cs typeface="Verdana"/>
                <a:sym typeface="Verdana"/>
              </a:defRPr>
            </a:lvl2pPr>
            <a:lvl3pPr algn="l" rtl="0">
              <a:spcBef>
                <a:spcPts val="0"/>
              </a:spcBef>
              <a:spcAft>
                <a:spcPts val="0"/>
              </a:spcAft>
              <a:defRPr sz="3800">
                <a:solidFill>
                  <a:schemeClr val="dk2"/>
                </a:solidFill>
                <a:latin typeface="Verdana"/>
                <a:ea typeface="Verdana"/>
                <a:cs typeface="Verdana"/>
                <a:sym typeface="Verdana"/>
              </a:defRPr>
            </a:lvl3pPr>
            <a:lvl4pPr algn="l" rtl="0">
              <a:spcBef>
                <a:spcPts val="0"/>
              </a:spcBef>
              <a:spcAft>
                <a:spcPts val="0"/>
              </a:spcAft>
              <a:defRPr sz="3800">
                <a:solidFill>
                  <a:schemeClr val="dk2"/>
                </a:solidFill>
                <a:latin typeface="Verdana"/>
                <a:ea typeface="Verdana"/>
                <a:cs typeface="Verdana"/>
                <a:sym typeface="Verdana"/>
              </a:defRPr>
            </a:lvl4pPr>
            <a:lvl5pPr algn="l" rtl="0">
              <a:spcBef>
                <a:spcPts val="0"/>
              </a:spcBef>
              <a:spcAft>
                <a:spcPts val="0"/>
              </a:spcAft>
              <a:defRPr sz="3800">
                <a:solidFill>
                  <a:schemeClr val="dk2"/>
                </a:solidFill>
                <a:latin typeface="Verdana"/>
                <a:ea typeface="Verdana"/>
                <a:cs typeface="Verdana"/>
                <a:sym typeface="Verdana"/>
              </a:defRPr>
            </a:lvl5pPr>
            <a:lvl6pPr marL="457200" algn="l" rtl="0">
              <a:spcBef>
                <a:spcPts val="0"/>
              </a:spcBef>
              <a:spcAft>
                <a:spcPts val="0"/>
              </a:spcAft>
              <a:defRPr sz="3800">
                <a:solidFill>
                  <a:schemeClr val="dk2"/>
                </a:solidFill>
                <a:latin typeface="Verdana"/>
                <a:ea typeface="Verdana"/>
                <a:cs typeface="Verdana"/>
                <a:sym typeface="Verdana"/>
              </a:defRPr>
            </a:lvl6pPr>
            <a:lvl7pPr marL="914400" algn="l" rtl="0">
              <a:spcBef>
                <a:spcPts val="0"/>
              </a:spcBef>
              <a:spcAft>
                <a:spcPts val="0"/>
              </a:spcAft>
              <a:defRPr sz="3800">
                <a:solidFill>
                  <a:schemeClr val="dk2"/>
                </a:solidFill>
                <a:latin typeface="Verdana"/>
                <a:ea typeface="Verdana"/>
                <a:cs typeface="Verdana"/>
                <a:sym typeface="Verdana"/>
              </a:defRPr>
            </a:lvl7pPr>
            <a:lvl8pPr marL="1371600" algn="l" rtl="0">
              <a:spcBef>
                <a:spcPts val="0"/>
              </a:spcBef>
              <a:spcAft>
                <a:spcPts val="0"/>
              </a:spcAft>
              <a:defRPr sz="3800">
                <a:solidFill>
                  <a:schemeClr val="dk2"/>
                </a:solidFill>
                <a:latin typeface="Verdana"/>
                <a:ea typeface="Verdana"/>
                <a:cs typeface="Verdana"/>
                <a:sym typeface="Verdana"/>
              </a:defRPr>
            </a:lvl8pPr>
            <a:lvl9pPr marL="1828800" algn="l" rtl="0">
              <a:spcBef>
                <a:spcPts val="0"/>
              </a:spcBef>
              <a:spcAft>
                <a:spcPts val="0"/>
              </a:spcAft>
              <a:defRPr sz="3800">
                <a:solidFill>
                  <a:schemeClr val="dk2"/>
                </a:solidFill>
                <a:latin typeface="Verdana"/>
                <a:ea typeface="Verdana"/>
                <a:cs typeface="Verdana"/>
                <a:sym typeface="Verdana"/>
              </a:defRPr>
            </a:lvl9pPr>
          </a:lstStyle>
          <a:p>
            <a:endParaRPr/>
          </a:p>
        </p:txBody>
      </p:sp>
      <p:sp>
        <p:nvSpPr>
          <p:cNvPr id="39" name="Shape 39"/>
          <p:cNvSpPr txBox="1">
            <a:spLocks noGrp="1"/>
          </p:cNvSpPr>
          <p:nvPr>
            <p:ph type="body" idx="1"/>
          </p:nvPr>
        </p:nvSpPr>
        <p:spPr>
          <a:xfrm>
            <a:off x="566737" y="1752600"/>
            <a:ext cx="3924299" cy="4267199"/>
          </a:xfrm>
          <a:prstGeom prst="rect">
            <a:avLst/>
          </a:prstGeom>
          <a:noFill/>
          <a:ln>
            <a:noFill/>
          </a:ln>
        </p:spPr>
        <p:txBody>
          <a:bodyPr lIns="91425" tIns="91425" rIns="91425" bIns="91425" anchor="t" anchorCtr="0"/>
          <a:lstStyle>
            <a:lvl1pPr marL="469900" indent="-279400" algn="l" rtl="0">
              <a:spcBef>
                <a:spcPts val="600"/>
              </a:spcBef>
              <a:spcAft>
                <a:spcPts val="0"/>
              </a:spcAft>
              <a:buClr>
                <a:schemeClr val="accent2"/>
              </a:buClr>
              <a:buFont typeface="Noto Sans Symbols"/>
              <a:buChar char="□"/>
              <a:defRPr sz="3000">
                <a:solidFill>
                  <a:schemeClr val="dk1"/>
                </a:solidFill>
                <a:latin typeface="Verdana"/>
                <a:ea typeface="Verdana"/>
                <a:cs typeface="Verdana"/>
                <a:sym typeface="Verdana"/>
              </a:defRPr>
            </a:lvl1pPr>
            <a:lvl2pPr marL="908050" indent="-273050" algn="l" rtl="0">
              <a:spcBef>
                <a:spcPts val="520"/>
              </a:spcBef>
              <a:spcAft>
                <a:spcPts val="0"/>
              </a:spcAft>
              <a:buClr>
                <a:schemeClr val="accent2"/>
              </a:buClr>
              <a:buFont typeface="Noto Sans Symbols"/>
              <a:buChar char="■"/>
              <a:defRPr sz="2600">
                <a:solidFill>
                  <a:schemeClr val="dk1"/>
                </a:solidFill>
                <a:latin typeface="Verdana"/>
                <a:ea typeface="Verdana"/>
                <a:cs typeface="Verdana"/>
                <a:sym typeface="Verdana"/>
              </a:defRPr>
            </a:lvl2pPr>
            <a:lvl3pPr marL="1304925" indent="-257175" algn="l" rtl="0">
              <a:spcBef>
                <a:spcPts val="460"/>
              </a:spcBef>
              <a:spcAft>
                <a:spcPts val="0"/>
              </a:spcAft>
              <a:buClr>
                <a:schemeClr val="accent2"/>
              </a:buClr>
              <a:buFont typeface="Noto Sans Symbols"/>
              <a:buChar char="□"/>
              <a:defRPr sz="2300">
                <a:solidFill>
                  <a:schemeClr val="dk1"/>
                </a:solidFill>
                <a:latin typeface="Verdana"/>
                <a:ea typeface="Verdana"/>
                <a:cs typeface="Verdana"/>
                <a:sym typeface="Verdana"/>
              </a:defRPr>
            </a:lvl3pPr>
            <a:lvl4pPr marL="1693863" indent="-271463" algn="l" rtl="0">
              <a:spcBef>
                <a:spcPts val="400"/>
              </a:spcBef>
              <a:spcAft>
                <a:spcPts val="0"/>
              </a:spcAft>
              <a:buClr>
                <a:schemeClr val="accent2"/>
              </a:buClr>
              <a:buFont typeface="Noto Sans Symbols"/>
              <a:buChar char="■"/>
              <a:defRPr sz="2000">
                <a:solidFill>
                  <a:schemeClr val="dk1"/>
                </a:solidFill>
                <a:latin typeface="Verdana"/>
                <a:ea typeface="Verdana"/>
                <a:cs typeface="Verdana"/>
                <a:sym typeface="Verdana"/>
              </a:defRPr>
            </a:lvl4pPr>
            <a:lvl5pPr marL="20939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5pPr>
            <a:lvl6pPr marL="25511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6pPr>
            <a:lvl7pPr marL="30083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7pPr>
            <a:lvl8pPr marL="3465513" indent="-277812"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8pPr>
            <a:lvl9pPr marL="3922713" indent="-277812"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9pPr>
          </a:lstStyle>
          <a:p>
            <a:endParaRPr/>
          </a:p>
        </p:txBody>
      </p:sp>
      <p:sp>
        <p:nvSpPr>
          <p:cNvPr id="40" name="Shape 40"/>
          <p:cNvSpPr txBox="1">
            <a:spLocks noGrp="1"/>
          </p:cNvSpPr>
          <p:nvPr>
            <p:ph type="body" idx="2"/>
          </p:nvPr>
        </p:nvSpPr>
        <p:spPr>
          <a:xfrm>
            <a:off x="4643437" y="1752600"/>
            <a:ext cx="3924299" cy="4267199"/>
          </a:xfrm>
          <a:prstGeom prst="rect">
            <a:avLst/>
          </a:prstGeom>
          <a:noFill/>
          <a:ln>
            <a:noFill/>
          </a:ln>
        </p:spPr>
        <p:txBody>
          <a:bodyPr lIns="91425" tIns="91425" rIns="91425" bIns="91425" anchor="t" anchorCtr="0"/>
          <a:lstStyle>
            <a:lvl1pPr marL="469900" indent="-279400" algn="l" rtl="0">
              <a:spcBef>
                <a:spcPts val="600"/>
              </a:spcBef>
              <a:spcAft>
                <a:spcPts val="0"/>
              </a:spcAft>
              <a:buClr>
                <a:schemeClr val="accent2"/>
              </a:buClr>
              <a:buFont typeface="Noto Sans Symbols"/>
              <a:buChar char="□"/>
              <a:defRPr sz="3000">
                <a:solidFill>
                  <a:schemeClr val="dk1"/>
                </a:solidFill>
                <a:latin typeface="Verdana"/>
                <a:ea typeface="Verdana"/>
                <a:cs typeface="Verdana"/>
                <a:sym typeface="Verdana"/>
              </a:defRPr>
            </a:lvl1pPr>
            <a:lvl2pPr marL="908050" indent="-273050" algn="l" rtl="0">
              <a:spcBef>
                <a:spcPts val="520"/>
              </a:spcBef>
              <a:spcAft>
                <a:spcPts val="0"/>
              </a:spcAft>
              <a:buClr>
                <a:schemeClr val="accent2"/>
              </a:buClr>
              <a:buFont typeface="Noto Sans Symbols"/>
              <a:buChar char="■"/>
              <a:defRPr sz="2600">
                <a:solidFill>
                  <a:schemeClr val="dk1"/>
                </a:solidFill>
                <a:latin typeface="Verdana"/>
                <a:ea typeface="Verdana"/>
                <a:cs typeface="Verdana"/>
                <a:sym typeface="Verdana"/>
              </a:defRPr>
            </a:lvl2pPr>
            <a:lvl3pPr marL="1304925" indent="-257175" algn="l" rtl="0">
              <a:spcBef>
                <a:spcPts val="460"/>
              </a:spcBef>
              <a:spcAft>
                <a:spcPts val="0"/>
              </a:spcAft>
              <a:buClr>
                <a:schemeClr val="accent2"/>
              </a:buClr>
              <a:buFont typeface="Noto Sans Symbols"/>
              <a:buChar char="□"/>
              <a:defRPr sz="2300">
                <a:solidFill>
                  <a:schemeClr val="dk1"/>
                </a:solidFill>
                <a:latin typeface="Verdana"/>
                <a:ea typeface="Verdana"/>
                <a:cs typeface="Verdana"/>
                <a:sym typeface="Verdana"/>
              </a:defRPr>
            </a:lvl3pPr>
            <a:lvl4pPr marL="1693863" indent="-271463" algn="l" rtl="0">
              <a:spcBef>
                <a:spcPts val="400"/>
              </a:spcBef>
              <a:spcAft>
                <a:spcPts val="0"/>
              </a:spcAft>
              <a:buClr>
                <a:schemeClr val="accent2"/>
              </a:buClr>
              <a:buFont typeface="Noto Sans Symbols"/>
              <a:buChar char="■"/>
              <a:defRPr sz="2000">
                <a:solidFill>
                  <a:schemeClr val="dk1"/>
                </a:solidFill>
                <a:latin typeface="Verdana"/>
                <a:ea typeface="Verdana"/>
                <a:cs typeface="Verdana"/>
                <a:sym typeface="Verdana"/>
              </a:defRPr>
            </a:lvl4pPr>
            <a:lvl5pPr marL="20939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5pPr>
            <a:lvl6pPr marL="25511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6pPr>
            <a:lvl7pPr marL="30083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7pPr>
            <a:lvl8pPr marL="3465513" indent="-277812"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8pPr>
            <a:lvl9pPr marL="3922713" indent="-277812"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9pPr>
          </a:lstStyle>
          <a:p>
            <a:endParaRPr/>
          </a:p>
        </p:txBody>
      </p:sp>
      <p:sp>
        <p:nvSpPr>
          <p:cNvPr id="41" name="Shape 41"/>
          <p:cNvSpPr txBox="1">
            <a:spLocks noGrp="1"/>
          </p:cNvSpPr>
          <p:nvPr>
            <p:ph type="dt" idx="10"/>
          </p:nvPr>
        </p:nvSpPr>
        <p:spPr>
          <a:xfrm>
            <a:off x="609600" y="6245225"/>
            <a:ext cx="19811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42" name="Shape 4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43" name="Shape 43"/>
          <p:cNvSpPr txBox="1">
            <a:spLocks noGrp="1"/>
          </p:cNvSpPr>
          <p:nvPr>
            <p:ph type="sldNum" idx="12"/>
          </p:nvPr>
        </p:nvSpPr>
        <p:spPr>
          <a:xfrm>
            <a:off x="6553200" y="6245225"/>
            <a:ext cx="19811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574675" y="304800"/>
            <a:ext cx="8001000" cy="1216024"/>
          </a:xfrm>
          <a:prstGeom prst="rect">
            <a:avLst/>
          </a:prstGeom>
          <a:noFill/>
          <a:ln>
            <a:noFill/>
          </a:ln>
        </p:spPr>
        <p:txBody>
          <a:bodyPr lIns="91425" tIns="91425" rIns="91425" bIns="91425" anchor="b" anchorCtr="0"/>
          <a:lstStyle>
            <a:lvl1pPr algn="l" rtl="0">
              <a:spcBef>
                <a:spcPts val="0"/>
              </a:spcBef>
              <a:spcAft>
                <a:spcPts val="0"/>
              </a:spcAft>
              <a:defRPr sz="3800">
                <a:solidFill>
                  <a:schemeClr val="dk2"/>
                </a:solidFill>
                <a:latin typeface="Verdana"/>
                <a:ea typeface="Verdana"/>
                <a:cs typeface="Verdana"/>
                <a:sym typeface="Verdana"/>
              </a:defRPr>
            </a:lvl1pPr>
            <a:lvl2pPr algn="l" rtl="0">
              <a:spcBef>
                <a:spcPts val="0"/>
              </a:spcBef>
              <a:spcAft>
                <a:spcPts val="0"/>
              </a:spcAft>
              <a:defRPr sz="3800">
                <a:solidFill>
                  <a:schemeClr val="dk2"/>
                </a:solidFill>
                <a:latin typeface="Verdana"/>
                <a:ea typeface="Verdana"/>
                <a:cs typeface="Verdana"/>
                <a:sym typeface="Verdana"/>
              </a:defRPr>
            </a:lvl2pPr>
            <a:lvl3pPr algn="l" rtl="0">
              <a:spcBef>
                <a:spcPts val="0"/>
              </a:spcBef>
              <a:spcAft>
                <a:spcPts val="0"/>
              </a:spcAft>
              <a:defRPr sz="3800">
                <a:solidFill>
                  <a:schemeClr val="dk2"/>
                </a:solidFill>
                <a:latin typeface="Verdana"/>
                <a:ea typeface="Verdana"/>
                <a:cs typeface="Verdana"/>
                <a:sym typeface="Verdana"/>
              </a:defRPr>
            </a:lvl3pPr>
            <a:lvl4pPr algn="l" rtl="0">
              <a:spcBef>
                <a:spcPts val="0"/>
              </a:spcBef>
              <a:spcAft>
                <a:spcPts val="0"/>
              </a:spcAft>
              <a:defRPr sz="3800">
                <a:solidFill>
                  <a:schemeClr val="dk2"/>
                </a:solidFill>
                <a:latin typeface="Verdana"/>
                <a:ea typeface="Verdana"/>
                <a:cs typeface="Verdana"/>
                <a:sym typeface="Verdana"/>
              </a:defRPr>
            </a:lvl4pPr>
            <a:lvl5pPr algn="l" rtl="0">
              <a:spcBef>
                <a:spcPts val="0"/>
              </a:spcBef>
              <a:spcAft>
                <a:spcPts val="0"/>
              </a:spcAft>
              <a:defRPr sz="3800">
                <a:solidFill>
                  <a:schemeClr val="dk2"/>
                </a:solidFill>
                <a:latin typeface="Verdana"/>
                <a:ea typeface="Verdana"/>
                <a:cs typeface="Verdana"/>
                <a:sym typeface="Verdana"/>
              </a:defRPr>
            </a:lvl5pPr>
            <a:lvl6pPr marL="457200" algn="l" rtl="0">
              <a:spcBef>
                <a:spcPts val="0"/>
              </a:spcBef>
              <a:spcAft>
                <a:spcPts val="0"/>
              </a:spcAft>
              <a:defRPr sz="3800">
                <a:solidFill>
                  <a:schemeClr val="dk2"/>
                </a:solidFill>
                <a:latin typeface="Verdana"/>
                <a:ea typeface="Verdana"/>
                <a:cs typeface="Verdana"/>
                <a:sym typeface="Verdana"/>
              </a:defRPr>
            </a:lvl6pPr>
            <a:lvl7pPr marL="914400" algn="l" rtl="0">
              <a:spcBef>
                <a:spcPts val="0"/>
              </a:spcBef>
              <a:spcAft>
                <a:spcPts val="0"/>
              </a:spcAft>
              <a:defRPr sz="3800">
                <a:solidFill>
                  <a:schemeClr val="dk2"/>
                </a:solidFill>
                <a:latin typeface="Verdana"/>
                <a:ea typeface="Verdana"/>
                <a:cs typeface="Verdana"/>
                <a:sym typeface="Verdana"/>
              </a:defRPr>
            </a:lvl7pPr>
            <a:lvl8pPr marL="1371600" algn="l" rtl="0">
              <a:spcBef>
                <a:spcPts val="0"/>
              </a:spcBef>
              <a:spcAft>
                <a:spcPts val="0"/>
              </a:spcAft>
              <a:defRPr sz="3800">
                <a:solidFill>
                  <a:schemeClr val="dk2"/>
                </a:solidFill>
                <a:latin typeface="Verdana"/>
                <a:ea typeface="Verdana"/>
                <a:cs typeface="Verdana"/>
                <a:sym typeface="Verdana"/>
              </a:defRPr>
            </a:lvl8pPr>
            <a:lvl9pPr marL="1828800" algn="l" rtl="0">
              <a:spcBef>
                <a:spcPts val="0"/>
              </a:spcBef>
              <a:spcAft>
                <a:spcPts val="0"/>
              </a:spcAft>
              <a:defRPr sz="3800">
                <a:solidFill>
                  <a:schemeClr val="dk2"/>
                </a:solidFill>
                <a:latin typeface="Verdana"/>
                <a:ea typeface="Verdana"/>
                <a:cs typeface="Verdana"/>
                <a:sym typeface="Verdana"/>
              </a:defRPr>
            </a:lvl9pPr>
          </a:lstStyle>
          <a:p>
            <a:endParaRPr/>
          </a:p>
        </p:txBody>
      </p:sp>
      <p:sp>
        <p:nvSpPr>
          <p:cNvPr id="46" name="Shape 46"/>
          <p:cNvSpPr txBox="1">
            <a:spLocks noGrp="1"/>
          </p:cNvSpPr>
          <p:nvPr>
            <p:ph type="body" idx="1"/>
          </p:nvPr>
        </p:nvSpPr>
        <p:spPr>
          <a:xfrm>
            <a:off x="566737" y="1752600"/>
            <a:ext cx="3924299" cy="4267199"/>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7" name="Shape 47"/>
          <p:cNvSpPr txBox="1">
            <a:spLocks noGrp="1"/>
          </p:cNvSpPr>
          <p:nvPr>
            <p:ph type="body" idx="2"/>
          </p:nvPr>
        </p:nvSpPr>
        <p:spPr>
          <a:xfrm>
            <a:off x="4643437" y="1752600"/>
            <a:ext cx="3924299" cy="4267199"/>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8" name="Shape 48"/>
          <p:cNvSpPr txBox="1">
            <a:spLocks noGrp="1"/>
          </p:cNvSpPr>
          <p:nvPr>
            <p:ph type="dt" idx="10"/>
          </p:nvPr>
        </p:nvSpPr>
        <p:spPr>
          <a:xfrm>
            <a:off x="609600" y="6245225"/>
            <a:ext cx="19811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49" name="Shape 4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50" name="Shape 50"/>
          <p:cNvSpPr txBox="1">
            <a:spLocks noGrp="1"/>
          </p:cNvSpPr>
          <p:nvPr>
            <p:ph type="sldNum" idx="12"/>
          </p:nvPr>
        </p:nvSpPr>
        <p:spPr>
          <a:xfrm>
            <a:off x="6553200" y="6245225"/>
            <a:ext cx="19811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574675" y="304800"/>
            <a:ext cx="8001000" cy="1216024"/>
          </a:xfrm>
          <a:prstGeom prst="rect">
            <a:avLst/>
          </a:prstGeom>
          <a:noFill/>
          <a:ln>
            <a:noFill/>
          </a:ln>
        </p:spPr>
        <p:txBody>
          <a:bodyPr lIns="91425" tIns="91425" rIns="91425" bIns="91425" anchor="b" anchorCtr="0"/>
          <a:lstStyle>
            <a:lvl1pPr algn="l" rtl="0">
              <a:spcBef>
                <a:spcPts val="0"/>
              </a:spcBef>
              <a:spcAft>
                <a:spcPts val="0"/>
              </a:spcAft>
              <a:defRPr sz="3800">
                <a:solidFill>
                  <a:schemeClr val="dk2"/>
                </a:solidFill>
                <a:latin typeface="Verdana"/>
                <a:ea typeface="Verdana"/>
                <a:cs typeface="Verdana"/>
                <a:sym typeface="Verdana"/>
              </a:defRPr>
            </a:lvl1pPr>
            <a:lvl2pPr algn="l" rtl="0">
              <a:spcBef>
                <a:spcPts val="0"/>
              </a:spcBef>
              <a:spcAft>
                <a:spcPts val="0"/>
              </a:spcAft>
              <a:defRPr sz="3800">
                <a:solidFill>
                  <a:schemeClr val="dk2"/>
                </a:solidFill>
                <a:latin typeface="Verdana"/>
                <a:ea typeface="Verdana"/>
                <a:cs typeface="Verdana"/>
                <a:sym typeface="Verdana"/>
              </a:defRPr>
            </a:lvl2pPr>
            <a:lvl3pPr algn="l" rtl="0">
              <a:spcBef>
                <a:spcPts val="0"/>
              </a:spcBef>
              <a:spcAft>
                <a:spcPts val="0"/>
              </a:spcAft>
              <a:defRPr sz="3800">
                <a:solidFill>
                  <a:schemeClr val="dk2"/>
                </a:solidFill>
                <a:latin typeface="Verdana"/>
                <a:ea typeface="Verdana"/>
                <a:cs typeface="Verdana"/>
                <a:sym typeface="Verdana"/>
              </a:defRPr>
            </a:lvl3pPr>
            <a:lvl4pPr algn="l" rtl="0">
              <a:spcBef>
                <a:spcPts val="0"/>
              </a:spcBef>
              <a:spcAft>
                <a:spcPts val="0"/>
              </a:spcAft>
              <a:defRPr sz="3800">
                <a:solidFill>
                  <a:schemeClr val="dk2"/>
                </a:solidFill>
                <a:latin typeface="Verdana"/>
                <a:ea typeface="Verdana"/>
                <a:cs typeface="Verdana"/>
                <a:sym typeface="Verdana"/>
              </a:defRPr>
            </a:lvl4pPr>
            <a:lvl5pPr algn="l" rtl="0">
              <a:spcBef>
                <a:spcPts val="0"/>
              </a:spcBef>
              <a:spcAft>
                <a:spcPts val="0"/>
              </a:spcAft>
              <a:defRPr sz="3800">
                <a:solidFill>
                  <a:schemeClr val="dk2"/>
                </a:solidFill>
                <a:latin typeface="Verdana"/>
                <a:ea typeface="Verdana"/>
                <a:cs typeface="Verdana"/>
                <a:sym typeface="Verdana"/>
              </a:defRPr>
            </a:lvl5pPr>
            <a:lvl6pPr marL="457200" algn="l" rtl="0">
              <a:spcBef>
                <a:spcPts val="0"/>
              </a:spcBef>
              <a:spcAft>
                <a:spcPts val="0"/>
              </a:spcAft>
              <a:defRPr sz="3800">
                <a:solidFill>
                  <a:schemeClr val="dk2"/>
                </a:solidFill>
                <a:latin typeface="Verdana"/>
                <a:ea typeface="Verdana"/>
                <a:cs typeface="Verdana"/>
                <a:sym typeface="Verdana"/>
              </a:defRPr>
            </a:lvl6pPr>
            <a:lvl7pPr marL="914400" algn="l" rtl="0">
              <a:spcBef>
                <a:spcPts val="0"/>
              </a:spcBef>
              <a:spcAft>
                <a:spcPts val="0"/>
              </a:spcAft>
              <a:defRPr sz="3800">
                <a:solidFill>
                  <a:schemeClr val="dk2"/>
                </a:solidFill>
                <a:latin typeface="Verdana"/>
                <a:ea typeface="Verdana"/>
                <a:cs typeface="Verdana"/>
                <a:sym typeface="Verdana"/>
              </a:defRPr>
            </a:lvl7pPr>
            <a:lvl8pPr marL="1371600" algn="l" rtl="0">
              <a:spcBef>
                <a:spcPts val="0"/>
              </a:spcBef>
              <a:spcAft>
                <a:spcPts val="0"/>
              </a:spcAft>
              <a:defRPr sz="3800">
                <a:solidFill>
                  <a:schemeClr val="dk2"/>
                </a:solidFill>
                <a:latin typeface="Verdana"/>
                <a:ea typeface="Verdana"/>
                <a:cs typeface="Verdana"/>
                <a:sym typeface="Verdana"/>
              </a:defRPr>
            </a:lvl8pPr>
            <a:lvl9pPr marL="1828800" algn="l" rtl="0">
              <a:spcBef>
                <a:spcPts val="0"/>
              </a:spcBef>
              <a:spcAft>
                <a:spcPts val="0"/>
              </a:spcAft>
              <a:defRPr sz="3800">
                <a:solidFill>
                  <a:schemeClr val="dk2"/>
                </a:solidFill>
                <a:latin typeface="Verdana"/>
                <a:ea typeface="Verdana"/>
                <a:cs typeface="Verdana"/>
                <a:sym typeface="Verdana"/>
              </a:defRPr>
            </a:lvl9pPr>
          </a:lstStyle>
          <a:p>
            <a:endParaRPr/>
          </a:p>
        </p:txBody>
      </p:sp>
      <p:sp>
        <p:nvSpPr>
          <p:cNvPr id="53" name="Shape 53"/>
          <p:cNvSpPr txBox="1">
            <a:spLocks noGrp="1"/>
          </p:cNvSpPr>
          <p:nvPr>
            <p:ph type="dt" idx="10"/>
          </p:nvPr>
        </p:nvSpPr>
        <p:spPr>
          <a:xfrm>
            <a:off x="609600" y="6245225"/>
            <a:ext cx="19811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54" name="Shape 5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55" name="Shape 55"/>
          <p:cNvSpPr txBox="1">
            <a:spLocks noGrp="1"/>
          </p:cNvSpPr>
          <p:nvPr>
            <p:ph type="sldNum" idx="12"/>
          </p:nvPr>
        </p:nvSpPr>
        <p:spPr>
          <a:xfrm>
            <a:off x="6553200" y="6245225"/>
            <a:ext cx="19811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rot="5400000">
            <a:off x="4717256" y="2161381"/>
            <a:ext cx="5714999" cy="2001837"/>
          </a:xfrm>
          <a:prstGeom prst="rect">
            <a:avLst/>
          </a:prstGeom>
          <a:noFill/>
          <a:ln>
            <a:noFill/>
          </a:ln>
        </p:spPr>
        <p:txBody>
          <a:bodyPr lIns="91425" tIns="91425" rIns="91425" bIns="91425" anchor="b" anchorCtr="0"/>
          <a:lstStyle>
            <a:lvl1pPr algn="l" rtl="0">
              <a:spcBef>
                <a:spcPts val="0"/>
              </a:spcBef>
              <a:spcAft>
                <a:spcPts val="0"/>
              </a:spcAft>
              <a:defRPr sz="3800">
                <a:solidFill>
                  <a:schemeClr val="dk2"/>
                </a:solidFill>
                <a:latin typeface="Verdana"/>
                <a:ea typeface="Verdana"/>
                <a:cs typeface="Verdana"/>
                <a:sym typeface="Verdana"/>
              </a:defRPr>
            </a:lvl1pPr>
            <a:lvl2pPr algn="l" rtl="0">
              <a:spcBef>
                <a:spcPts val="0"/>
              </a:spcBef>
              <a:spcAft>
                <a:spcPts val="0"/>
              </a:spcAft>
              <a:defRPr sz="3800">
                <a:solidFill>
                  <a:schemeClr val="dk2"/>
                </a:solidFill>
                <a:latin typeface="Verdana"/>
                <a:ea typeface="Verdana"/>
                <a:cs typeface="Verdana"/>
                <a:sym typeface="Verdana"/>
              </a:defRPr>
            </a:lvl2pPr>
            <a:lvl3pPr algn="l" rtl="0">
              <a:spcBef>
                <a:spcPts val="0"/>
              </a:spcBef>
              <a:spcAft>
                <a:spcPts val="0"/>
              </a:spcAft>
              <a:defRPr sz="3800">
                <a:solidFill>
                  <a:schemeClr val="dk2"/>
                </a:solidFill>
                <a:latin typeface="Verdana"/>
                <a:ea typeface="Verdana"/>
                <a:cs typeface="Verdana"/>
                <a:sym typeface="Verdana"/>
              </a:defRPr>
            </a:lvl3pPr>
            <a:lvl4pPr algn="l" rtl="0">
              <a:spcBef>
                <a:spcPts val="0"/>
              </a:spcBef>
              <a:spcAft>
                <a:spcPts val="0"/>
              </a:spcAft>
              <a:defRPr sz="3800">
                <a:solidFill>
                  <a:schemeClr val="dk2"/>
                </a:solidFill>
                <a:latin typeface="Verdana"/>
                <a:ea typeface="Verdana"/>
                <a:cs typeface="Verdana"/>
                <a:sym typeface="Verdana"/>
              </a:defRPr>
            </a:lvl4pPr>
            <a:lvl5pPr algn="l" rtl="0">
              <a:spcBef>
                <a:spcPts val="0"/>
              </a:spcBef>
              <a:spcAft>
                <a:spcPts val="0"/>
              </a:spcAft>
              <a:defRPr sz="3800">
                <a:solidFill>
                  <a:schemeClr val="dk2"/>
                </a:solidFill>
                <a:latin typeface="Verdana"/>
                <a:ea typeface="Verdana"/>
                <a:cs typeface="Verdana"/>
                <a:sym typeface="Verdana"/>
              </a:defRPr>
            </a:lvl5pPr>
            <a:lvl6pPr marL="457200" algn="l" rtl="0">
              <a:spcBef>
                <a:spcPts val="0"/>
              </a:spcBef>
              <a:spcAft>
                <a:spcPts val="0"/>
              </a:spcAft>
              <a:defRPr sz="3800">
                <a:solidFill>
                  <a:schemeClr val="dk2"/>
                </a:solidFill>
                <a:latin typeface="Verdana"/>
                <a:ea typeface="Verdana"/>
                <a:cs typeface="Verdana"/>
                <a:sym typeface="Verdana"/>
              </a:defRPr>
            </a:lvl6pPr>
            <a:lvl7pPr marL="914400" algn="l" rtl="0">
              <a:spcBef>
                <a:spcPts val="0"/>
              </a:spcBef>
              <a:spcAft>
                <a:spcPts val="0"/>
              </a:spcAft>
              <a:defRPr sz="3800">
                <a:solidFill>
                  <a:schemeClr val="dk2"/>
                </a:solidFill>
                <a:latin typeface="Verdana"/>
                <a:ea typeface="Verdana"/>
                <a:cs typeface="Verdana"/>
                <a:sym typeface="Verdana"/>
              </a:defRPr>
            </a:lvl7pPr>
            <a:lvl8pPr marL="1371600" algn="l" rtl="0">
              <a:spcBef>
                <a:spcPts val="0"/>
              </a:spcBef>
              <a:spcAft>
                <a:spcPts val="0"/>
              </a:spcAft>
              <a:defRPr sz="3800">
                <a:solidFill>
                  <a:schemeClr val="dk2"/>
                </a:solidFill>
                <a:latin typeface="Verdana"/>
                <a:ea typeface="Verdana"/>
                <a:cs typeface="Verdana"/>
                <a:sym typeface="Verdana"/>
              </a:defRPr>
            </a:lvl8pPr>
            <a:lvl9pPr marL="1828800" algn="l" rtl="0">
              <a:spcBef>
                <a:spcPts val="0"/>
              </a:spcBef>
              <a:spcAft>
                <a:spcPts val="0"/>
              </a:spcAft>
              <a:defRPr sz="3800">
                <a:solidFill>
                  <a:schemeClr val="dk2"/>
                </a:solidFill>
                <a:latin typeface="Verdana"/>
                <a:ea typeface="Verdana"/>
                <a:cs typeface="Verdana"/>
                <a:sym typeface="Verdana"/>
              </a:defRPr>
            </a:lvl9pPr>
          </a:lstStyle>
          <a:p>
            <a:endParaRPr/>
          </a:p>
        </p:txBody>
      </p:sp>
      <p:sp>
        <p:nvSpPr>
          <p:cNvPr id="58" name="Shape 58"/>
          <p:cNvSpPr txBox="1">
            <a:spLocks noGrp="1"/>
          </p:cNvSpPr>
          <p:nvPr>
            <p:ph type="body" idx="1"/>
          </p:nvPr>
        </p:nvSpPr>
        <p:spPr>
          <a:xfrm rot="5400000">
            <a:off x="636587" y="234949"/>
            <a:ext cx="5714999" cy="5854700"/>
          </a:xfrm>
          <a:prstGeom prst="rect">
            <a:avLst/>
          </a:prstGeom>
          <a:noFill/>
          <a:ln>
            <a:noFill/>
          </a:ln>
        </p:spPr>
        <p:txBody>
          <a:bodyPr lIns="91425" tIns="91425" rIns="91425" bIns="91425" anchor="t" anchorCtr="0"/>
          <a:lstStyle>
            <a:lvl1pPr marL="469900" indent="-279400" algn="l" rtl="0">
              <a:spcBef>
                <a:spcPts val="600"/>
              </a:spcBef>
              <a:spcAft>
                <a:spcPts val="0"/>
              </a:spcAft>
              <a:buClr>
                <a:schemeClr val="accent2"/>
              </a:buClr>
              <a:buFont typeface="Noto Sans Symbols"/>
              <a:buChar char="□"/>
              <a:defRPr sz="3000">
                <a:solidFill>
                  <a:schemeClr val="dk1"/>
                </a:solidFill>
                <a:latin typeface="Verdana"/>
                <a:ea typeface="Verdana"/>
                <a:cs typeface="Verdana"/>
                <a:sym typeface="Verdana"/>
              </a:defRPr>
            </a:lvl1pPr>
            <a:lvl2pPr marL="908050" indent="-273050" algn="l" rtl="0">
              <a:spcBef>
                <a:spcPts val="520"/>
              </a:spcBef>
              <a:spcAft>
                <a:spcPts val="0"/>
              </a:spcAft>
              <a:buClr>
                <a:schemeClr val="accent2"/>
              </a:buClr>
              <a:buFont typeface="Noto Sans Symbols"/>
              <a:buChar char="■"/>
              <a:defRPr sz="2600">
                <a:solidFill>
                  <a:schemeClr val="dk1"/>
                </a:solidFill>
                <a:latin typeface="Verdana"/>
                <a:ea typeface="Verdana"/>
                <a:cs typeface="Verdana"/>
                <a:sym typeface="Verdana"/>
              </a:defRPr>
            </a:lvl2pPr>
            <a:lvl3pPr marL="1304925" indent="-257175" algn="l" rtl="0">
              <a:spcBef>
                <a:spcPts val="460"/>
              </a:spcBef>
              <a:spcAft>
                <a:spcPts val="0"/>
              </a:spcAft>
              <a:buClr>
                <a:schemeClr val="accent2"/>
              </a:buClr>
              <a:buFont typeface="Noto Sans Symbols"/>
              <a:buChar char="□"/>
              <a:defRPr sz="2300">
                <a:solidFill>
                  <a:schemeClr val="dk1"/>
                </a:solidFill>
                <a:latin typeface="Verdana"/>
                <a:ea typeface="Verdana"/>
                <a:cs typeface="Verdana"/>
                <a:sym typeface="Verdana"/>
              </a:defRPr>
            </a:lvl3pPr>
            <a:lvl4pPr marL="1693863" indent="-271463" algn="l" rtl="0">
              <a:spcBef>
                <a:spcPts val="400"/>
              </a:spcBef>
              <a:spcAft>
                <a:spcPts val="0"/>
              </a:spcAft>
              <a:buClr>
                <a:schemeClr val="accent2"/>
              </a:buClr>
              <a:buFont typeface="Noto Sans Symbols"/>
              <a:buChar char="■"/>
              <a:defRPr sz="2000">
                <a:solidFill>
                  <a:schemeClr val="dk1"/>
                </a:solidFill>
                <a:latin typeface="Verdana"/>
                <a:ea typeface="Verdana"/>
                <a:cs typeface="Verdana"/>
                <a:sym typeface="Verdana"/>
              </a:defRPr>
            </a:lvl4pPr>
            <a:lvl5pPr marL="20939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5pPr>
            <a:lvl6pPr marL="25511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6pPr>
            <a:lvl7pPr marL="30083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7pPr>
            <a:lvl8pPr marL="3465513" indent="-277812"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8pPr>
            <a:lvl9pPr marL="3922713" indent="-277812"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9pPr>
          </a:lstStyle>
          <a:p>
            <a:endParaRPr/>
          </a:p>
        </p:txBody>
      </p:sp>
      <p:sp>
        <p:nvSpPr>
          <p:cNvPr id="59" name="Shape 59"/>
          <p:cNvSpPr txBox="1">
            <a:spLocks noGrp="1"/>
          </p:cNvSpPr>
          <p:nvPr>
            <p:ph type="dt" idx="10"/>
          </p:nvPr>
        </p:nvSpPr>
        <p:spPr>
          <a:xfrm>
            <a:off x="609600" y="6245225"/>
            <a:ext cx="19811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60" name="Shape 6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61" name="Shape 61"/>
          <p:cNvSpPr txBox="1">
            <a:spLocks noGrp="1"/>
          </p:cNvSpPr>
          <p:nvPr>
            <p:ph type="sldNum" idx="12"/>
          </p:nvPr>
        </p:nvSpPr>
        <p:spPr>
          <a:xfrm>
            <a:off x="6553200" y="6245225"/>
            <a:ext cx="19811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574675" y="304800"/>
            <a:ext cx="8001000" cy="1216024"/>
          </a:xfrm>
          <a:prstGeom prst="rect">
            <a:avLst/>
          </a:prstGeom>
          <a:noFill/>
          <a:ln>
            <a:noFill/>
          </a:ln>
        </p:spPr>
        <p:txBody>
          <a:bodyPr lIns="91425" tIns="91425" rIns="91425" bIns="91425" anchor="b" anchorCtr="0"/>
          <a:lstStyle>
            <a:lvl1pPr algn="l" rtl="0">
              <a:spcBef>
                <a:spcPts val="0"/>
              </a:spcBef>
              <a:spcAft>
                <a:spcPts val="0"/>
              </a:spcAft>
              <a:defRPr sz="3800">
                <a:solidFill>
                  <a:schemeClr val="dk2"/>
                </a:solidFill>
                <a:latin typeface="Verdana"/>
                <a:ea typeface="Verdana"/>
                <a:cs typeface="Verdana"/>
                <a:sym typeface="Verdana"/>
              </a:defRPr>
            </a:lvl1pPr>
            <a:lvl2pPr algn="l" rtl="0">
              <a:spcBef>
                <a:spcPts val="0"/>
              </a:spcBef>
              <a:spcAft>
                <a:spcPts val="0"/>
              </a:spcAft>
              <a:defRPr sz="3800">
                <a:solidFill>
                  <a:schemeClr val="dk2"/>
                </a:solidFill>
                <a:latin typeface="Verdana"/>
                <a:ea typeface="Verdana"/>
                <a:cs typeface="Verdana"/>
                <a:sym typeface="Verdana"/>
              </a:defRPr>
            </a:lvl2pPr>
            <a:lvl3pPr algn="l" rtl="0">
              <a:spcBef>
                <a:spcPts val="0"/>
              </a:spcBef>
              <a:spcAft>
                <a:spcPts val="0"/>
              </a:spcAft>
              <a:defRPr sz="3800">
                <a:solidFill>
                  <a:schemeClr val="dk2"/>
                </a:solidFill>
                <a:latin typeface="Verdana"/>
                <a:ea typeface="Verdana"/>
                <a:cs typeface="Verdana"/>
                <a:sym typeface="Verdana"/>
              </a:defRPr>
            </a:lvl3pPr>
            <a:lvl4pPr algn="l" rtl="0">
              <a:spcBef>
                <a:spcPts val="0"/>
              </a:spcBef>
              <a:spcAft>
                <a:spcPts val="0"/>
              </a:spcAft>
              <a:defRPr sz="3800">
                <a:solidFill>
                  <a:schemeClr val="dk2"/>
                </a:solidFill>
                <a:latin typeface="Verdana"/>
                <a:ea typeface="Verdana"/>
                <a:cs typeface="Verdana"/>
                <a:sym typeface="Verdana"/>
              </a:defRPr>
            </a:lvl4pPr>
            <a:lvl5pPr algn="l" rtl="0">
              <a:spcBef>
                <a:spcPts val="0"/>
              </a:spcBef>
              <a:spcAft>
                <a:spcPts val="0"/>
              </a:spcAft>
              <a:defRPr sz="3800">
                <a:solidFill>
                  <a:schemeClr val="dk2"/>
                </a:solidFill>
                <a:latin typeface="Verdana"/>
                <a:ea typeface="Verdana"/>
                <a:cs typeface="Verdana"/>
                <a:sym typeface="Verdana"/>
              </a:defRPr>
            </a:lvl5pPr>
            <a:lvl6pPr marL="457200" algn="l" rtl="0">
              <a:spcBef>
                <a:spcPts val="0"/>
              </a:spcBef>
              <a:spcAft>
                <a:spcPts val="0"/>
              </a:spcAft>
              <a:defRPr sz="3800">
                <a:solidFill>
                  <a:schemeClr val="dk2"/>
                </a:solidFill>
                <a:latin typeface="Verdana"/>
                <a:ea typeface="Verdana"/>
                <a:cs typeface="Verdana"/>
                <a:sym typeface="Verdana"/>
              </a:defRPr>
            </a:lvl6pPr>
            <a:lvl7pPr marL="914400" algn="l" rtl="0">
              <a:spcBef>
                <a:spcPts val="0"/>
              </a:spcBef>
              <a:spcAft>
                <a:spcPts val="0"/>
              </a:spcAft>
              <a:defRPr sz="3800">
                <a:solidFill>
                  <a:schemeClr val="dk2"/>
                </a:solidFill>
                <a:latin typeface="Verdana"/>
                <a:ea typeface="Verdana"/>
                <a:cs typeface="Verdana"/>
                <a:sym typeface="Verdana"/>
              </a:defRPr>
            </a:lvl7pPr>
            <a:lvl8pPr marL="1371600" algn="l" rtl="0">
              <a:spcBef>
                <a:spcPts val="0"/>
              </a:spcBef>
              <a:spcAft>
                <a:spcPts val="0"/>
              </a:spcAft>
              <a:defRPr sz="3800">
                <a:solidFill>
                  <a:schemeClr val="dk2"/>
                </a:solidFill>
                <a:latin typeface="Verdana"/>
                <a:ea typeface="Verdana"/>
                <a:cs typeface="Verdana"/>
                <a:sym typeface="Verdana"/>
              </a:defRPr>
            </a:lvl8pPr>
            <a:lvl9pPr marL="1828800" algn="l" rtl="0">
              <a:spcBef>
                <a:spcPts val="0"/>
              </a:spcBef>
              <a:spcAft>
                <a:spcPts val="0"/>
              </a:spcAft>
              <a:defRPr sz="3800">
                <a:solidFill>
                  <a:schemeClr val="dk2"/>
                </a:solidFill>
                <a:latin typeface="Verdana"/>
                <a:ea typeface="Verdana"/>
                <a:cs typeface="Verdana"/>
                <a:sym typeface="Verdana"/>
              </a:defRPr>
            </a:lvl9pPr>
          </a:lstStyle>
          <a:p>
            <a:endParaRPr/>
          </a:p>
        </p:txBody>
      </p:sp>
      <p:sp>
        <p:nvSpPr>
          <p:cNvPr id="64" name="Shape 64"/>
          <p:cNvSpPr txBox="1">
            <a:spLocks noGrp="1"/>
          </p:cNvSpPr>
          <p:nvPr>
            <p:ph type="body" idx="1"/>
          </p:nvPr>
        </p:nvSpPr>
        <p:spPr>
          <a:xfrm rot="5400000">
            <a:off x="2433636" y="-114300"/>
            <a:ext cx="4267199" cy="8001000"/>
          </a:xfrm>
          <a:prstGeom prst="rect">
            <a:avLst/>
          </a:prstGeom>
          <a:noFill/>
          <a:ln>
            <a:noFill/>
          </a:ln>
        </p:spPr>
        <p:txBody>
          <a:bodyPr lIns="91425" tIns="91425" rIns="91425" bIns="91425" anchor="t" anchorCtr="0"/>
          <a:lstStyle>
            <a:lvl1pPr marL="469900" indent="-279400" algn="l" rtl="0">
              <a:spcBef>
                <a:spcPts val="600"/>
              </a:spcBef>
              <a:spcAft>
                <a:spcPts val="0"/>
              </a:spcAft>
              <a:buClr>
                <a:schemeClr val="accent2"/>
              </a:buClr>
              <a:buFont typeface="Noto Sans Symbols"/>
              <a:buChar char="□"/>
              <a:defRPr sz="3000">
                <a:solidFill>
                  <a:schemeClr val="dk1"/>
                </a:solidFill>
                <a:latin typeface="Verdana"/>
                <a:ea typeface="Verdana"/>
                <a:cs typeface="Verdana"/>
                <a:sym typeface="Verdana"/>
              </a:defRPr>
            </a:lvl1pPr>
            <a:lvl2pPr marL="908050" indent="-273050" algn="l" rtl="0">
              <a:spcBef>
                <a:spcPts val="520"/>
              </a:spcBef>
              <a:spcAft>
                <a:spcPts val="0"/>
              </a:spcAft>
              <a:buClr>
                <a:schemeClr val="accent2"/>
              </a:buClr>
              <a:buFont typeface="Noto Sans Symbols"/>
              <a:buChar char="■"/>
              <a:defRPr sz="2600">
                <a:solidFill>
                  <a:schemeClr val="dk1"/>
                </a:solidFill>
                <a:latin typeface="Verdana"/>
                <a:ea typeface="Verdana"/>
                <a:cs typeface="Verdana"/>
                <a:sym typeface="Verdana"/>
              </a:defRPr>
            </a:lvl2pPr>
            <a:lvl3pPr marL="1304925" indent="-257175" algn="l" rtl="0">
              <a:spcBef>
                <a:spcPts val="460"/>
              </a:spcBef>
              <a:spcAft>
                <a:spcPts val="0"/>
              </a:spcAft>
              <a:buClr>
                <a:schemeClr val="accent2"/>
              </a:buClr>
              <a:buFont typeface="Noto Sans Symbols"/>
              <a:buChar char="□"/>
              <a:defRPr sz="2300">
                <a:solidFill>
                  <a:schemeClr val="dk1"/>
                </a:solidFill>
                <a:latin typeface="Verdana"/>
                <a:ea typeface="Verdana"/>
                <a:cs typeface="Verdana"/>
                <a:sym typeface="Verdana"/>
              </a:defRPr>
            </a:lvl3pPr>
            <a:lvl4pPr marL="1693863" indent="-271463" algn="l" rtl="0">
              <a:spcBef>
                <a:spcPts val="400"/>
              </a:spcBef>
              <a:spcAft>
                <a:spcPts val="0"/>
              </a:spcAft>
              <a:buClr>
                <a:schemeClr val="accent2"/>
              </a:buClr>
              <a:buFont typeface="Noto Sans Symbols"/>
              <a:buChar char="■"/>
              <a:defRPr sz="2000">
                <a:solidFill>
                  <a:schemeClr val="dk1"/>
                </a:solidFill>
                <a:latin typeface="Verdana"/>
                <a:ea typeface="Verdana"/>
                <a:cs typeface="Verdana"/>
                <a:sym typeface="Verdana"/>
              </a:defRPr>
            </a:lvl4pPr>
            <a:lvl5pPr marL="20939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5pPr>
            <a:lvl6pPr marL="25511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6pPr>
            <a:lvl7pPr marL="3008313" indent="-277813"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7pPr>
            <a:lvl8pPr marL="3465513" indent="-277812"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8pPr>
            <a:lvl9pPr marL="3922713" indent="-277812" algn="l" rtl="0">
              <a:spcBef>
                <a:spcPts val="500"/>
              </a:spcBef>
              <a:spcAft>
                <a:spcPts val="0"/>
              </a:spcAft>
              <a:buClr>
                <a:schemeClr val="accent2"/>
              </a:buClr>
              <a:buFont typeface="Noto Sans Symbols"/>
              <a:buChar char="▪"/>
              <a:defRPr sz="2000">
                <a:solidFill>
                  <a:schemeClr val="dk1"/>
                </a:solidFill>
                <a:latin typeface="Verdana"/>
                <a:ea typeface="Verdana"/>
                <a:cs typeface="Verdana"/>
                <a:sym typeface="Verdana"/>
              </a:defRPr>
            </a:lvl9pPr>
          </a:lstStyle>
          <a:p>
            <a:endParaRPr/>
          </a:p>
        </p:txBody>
      </p:sp>
      <p:sp>
        <p:nvSpPr>
          <p:cNvPr id="65" name="Shape 65"/>
          <p:cNvSpPr txBox="1">
            <a:spLocks noGrp="1"/>
          </p:cNvSpPr>
          <p:nvPr>
            <p:ph type="dt" idx="10"/>
          </p:nvPr>
        </p:nvSpPr>
        <p:spPr>
          <a:xfrm>
            <a:off x="609600" y="6245225"/>
            <a:ext cx="19811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66" name="Shape 6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67" name="Shape 67"/>
          <p:cNvSpPr txBox="1">
            <a:spLocks noGrp="1"/>
          </p:cNvSpPr>
          <p:nvPr>
            <p:ph type="sldNum" idx="12"/>
          </p:nvPr>
        </p:nvSpPr>
        <p:spPr>
          <a:xfrm>
            <a:off x="6553200" y="6245225"/>
            <a:ext cx="19811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3800">
                <a:solidFill>
                  <a:schemeClr val="dk2"/>
                </a:solidFill>
                <a:latin typeface="Verdana"/>
                <a:ea typeface="Verdana"/>
                <a:cs typeface="Verdana"/>
                <a:sym typeface="Verdana"/>
              </a:defRPr>
            </a:lvl2pPr>
            <a:lvl3pPr rtl="0">
              <a:spcBef>
                <a:spcPts val="0"/>
              </a:spcBef>
              <a:defRPr sz="3800">
                <a:solidFill>
                  <a:schemeClr val="dk2"/>
                </a:solidFill>
                <a:latin typeface="Verdana"/>
                <a:ea typeface="Verdana"/>
                <a:cs typeface="Verdana"/>
                <a:sym typeface="Verdana"/>
              </a:defRPr>
            </a:lvl3pPr>
            <a:lvl4pPr rtl="0">
              <a:spcBef>
                <a:spcPts val="0"/>
              </a:spcBef>
              <a:defRPr sz="3800">
                <a:solidFill>
                  <a:schemeClr val="dk2"/>
                </a:solidFill>
                <a:latin typeface="Verdana"/>
                <a:ea typeface="Verdana"/>
                <a:cs typeface="Verdana"/>
                <a:sym typeface="Verdana"/>
              </a:defRPr>
            </a:lvl4pPr>
            <a:lvl5pPr rtl="0">
              <a:spcBef>
                <a:spcPts val="0"/>
              </a:spcBef>
              <a:defRPr sz="3800">
                <a:solidFill>
                  <a:schemeClr val="dk2"/>
                </a:solidFill>
                <a:latin typeface="Verdana"/>
                <a:ea typeface="Verdana"/>
                <a:cs typeface="Verdana"/>
                <a:sym typeface="Verdana"/>
              </a:defRPr>
            </a:lvl5pPr>
            <a:lvl6pPr rtl="0">
              <a:spcBef>
                <a:spcPts val="0"/>
              </a:spcBef>
              <a:defRPr sz="3800">
                <a:solidFill>
                  <a:schemeClr val="dk2"/>
                </a:solidFill>
                <a:latin typeface="Verdana"/>
                <a:ea typeface="Verdana"/>
                <a:cs typeface="Verdana"/>
                <a:sym typeface="Verdana"/>
              </a:defRPr>
            </a:lvl6pPr>
            <a:lvl7pPr rtl="0">
              <a:spcBef>
                <a:spcPts val="0"/>
              </a:spcBef>
              <a:defRPr sz="3800">
                <a:solidFill>
                  <a:schemeClr val="dk2"/>
                </a:solidFill>
                <a:latin typeface="Verdana"/>
                <a:ea typeface="Verdana"/>
                <a:cs typeface="Verdana"/>
                <a:sym typeface="Verdana"/>
              </a:defRPr>
            </a:lvl7pPr>
            <a:lvl8pPr rtl="0">
              <a:spcBef>
                <a:spcPts val="0"/>
              </a:spcBef>
              <a:defRPr sz="3800">
                <a:solidFill>
                  <a:schemeClr val="dk2"/>
                </a:solidFill>
                <a:latin typeface="Verdana"/>
                <a:ea typeface="Verdana"/>
                <a:cs typeface="Verdana"/>
                <a:sym typeface="Verdana"/>
              </a:defRPr>
            </a:lvl8pPr>
            <a:lvl9pPr rtl="0">
              <a:spcBef>
                <a:spcPts val="0"/>
              </a:spcBef>
              <a:defRPr sz="3800">
                <a:solidFill>
                  <a:schemeClr val="dk2"/>
                </a:solidFill>
                <a:latin typeface="Verdana"/>
                <a:ea typeface="Verdana"/>
                <a:cs typeface="Verdana"/>
                <a:sym typeface="Verdana"/>
              </a:defRPr>
            </a:lvl9pPr>
          </a:lstStyle>
          <a:p>
            <a:endParaRPr/>
          </a:p>
        </p:txBody>
      </p:sp>
      <p:sp>
        <p:nvSpPr>
          <p:cNvPr id="70" name="Shape 7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Verdana"/>
              <a:buNone/>
              <a:defRPr sz="32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buClr>
                <a:schemeClr val="dk1"/>
              </a:buClr>
              <a:buFont typeface="Verdana"/>
              <a:buNone/>
              <a:defRPr sz="28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buClr>
                <a:schemeClr val="dk1"/>
              </a:buClr>
              <a:buFont typeface="Verdana"/>
              <a:buNone/>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6pPr>
            <a:lvl7pPr marL="2743200" marR="0" indent="0" algn="l" rtl="0">
              <a:lnSpc>
                <a:spcPct val="100000"/>
              </a:lnSpc>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7pPr>
            <a:lvl8pPr marL="3200400" marR="0" indent="0" algn="l" rtl="0">
              <a:lnSpc>
                <a:spcPct val="100000"/>
              </a:lnSpc>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8pPr>
            <a:lvl9pPr marL="3657600" marR="0" indent="0" algn="l" rtl="0">
              <a:lnSpc>
                <a:spcPct val="100000"/>
              </a:lnSpc>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9pPr>
          </a:lstStyle>
          <a:p>
            <a:endParaRPr/>
          </a:p>
        </p:txBody>
      </p:sp>
      <p:sp>
        <p:nvSpPr>
          <p:cNvPr id="71" name="Shape 7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Verdana"/>
              <a:buNone/>
              <a:defRPr sz="1400"/>
            </a:lvl1pPr>
            <a:lvl2pPr marL="457200" indent="0" rtl="0">
              <a:spcBef>
                <a:spcPts val="0"/>
              </a:spcBef>
              <a:buFont typeface="Verdana"/>
              <a:buNone/>
              <a:defRPr sz="1200"/>
            </a:lvl2pPr>
            <a:lvl3pPr marL="914400" indent="0" rtl="0">
              <a:spcBef>
                <a:spcPts val="0"/>
              </a:spcBef>
              <a:buFont typeface="Verdana"/>
              <a:buNone/>
              <a:defRPr sz="1000"/>
            </a:lvl3pPr>
            <a:lvl4pPr marL="1371600" indent="0" rtl="0">
              <a:spcBef>
                <a:spcPts val="0"/>
              </a:spcBef>
              <a:buFont typeface="Verdana"/>
              <a:buNone/>
              <a:defRPr sz="900"/>
            </a:lvl4pPr>
            <a:lvl5pPr marL="1828800" indent="0" rtl="0">
              <a:spcBef>
                <a:spcPts val="0"/>
              </a:spcBef>
              <a:buFont typeface="Verdana"/>
              <a:buNone/>
              <a:defRPr sz="900"/>
            </a:lvl5pPr>
            <a:lvl6pPr marL="2286000" indent="0" rtl="0">
              <a:spcBef>
                <a:spcPts val="0"/>
              </a:spcBef>
              <a:buFont typeface="Verdana"/>
              <a:buNone/>
              <a:defRPr sz="900"/>
            </a:lvl6pPr>
            <a:lvl7pPr marL="2743200" indent="0" rtl="0">
              <a:spcBef>
                <a:spcPts val="0"/>
              </a:spcBef>
              <a:buFont typeface="Verdana"/>
              <a:buNone/>
              <a:defRPr sz="900"/>
            </a:lvl7pPr>
            <a:lvl8pPr marL="3200400" indent="0" rtl="0">
              <a:spcBef>
                <a:spcPts val="0"/>
              </a:spcBef>
              <a:buFont typeface="Verdana"/>
              <a:buNone/>
              <a:defRPr sz="900"/>
            </a:lvl8pPr>
            <a:lvl9pPr marL="3657600" indent="0" rtl="0">
              <a:spcBef>
                <a:spcPts val="0"/>
              </a:spcBef>
              <a:buFont typeface="Verdana"/>
              <a:buNone/>
              <a:defRPr sz="900"/>
            </a:lvl9pPr>
          </a:lstStyle>
          <a:p>
            <a:endParaRPr/>
          </a:p>
        </p:txBody>
      </p:sp>
      <p:sp>
        <p:nvSpPr>
          <p:cNvPr id="72" name="Shape 72"/>
          <p:cNvSpPr txBox="1">
            <a:spLocks noGrp="1"/>
          </p:cNvSpPr>
          <p:nvPr>
            <p:ph type="dt" idx="10"/>
          </p:nvPr>
        </p:nvSpPr>
        <p:spPr>
          <a:xfrm>
            <a:off x="609600" y="6245225"/>
            <a:ext cx="19811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73" name="Shape 7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74" name="Shape 74"/>
          <p:cNvSpPr txBox="1">
            <a:spLocks noGrp="1"/>
          </p:cNvSpPr>
          <p:nvPr>
            <p:ph type="sldNum" idx="12"/>
          </p:nvPr>
        </p:nvSpPr>
        <p:spPr>
          <a:xfrm>
            <a:off x="6553200" y="6245225"/>
            <a:ext cx="19811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3800">
                <a:solidFill>
                  <a:schemeClr val="dk2"/>
                </a:solidFill>
                <a:latin typeface="Verdana"/>
                <a:ea typeface="Verdana"/>
                <a:cs typeface="Verdana"/>
                <a:sym typeface="Verdana"/>
              </a:defRPr>
            </a:lvl2pPr>
            <a:lvl3pPr rtl="0">
              <a:spcBef>
                <a:spcPts val="0"/>
              </a:spcBef>
              <a:defRPr sz="3800">
                <a:solidFill>
                  <a:schemeClr val="dk2"/>
                </a:solidFill>
                <a:latin typeface="Verdana"/>
                <a:ea typeface="Verdana"/>
                <a:cs typeface="Verdana"/>
                <a:sym typeface="Verdana"/>
              </a:defRPr>
            </a:lvl3pPr>
            <a:lvl4pPr rtl="0">
              <a:spcBef>
                <a:spcPts val="0"/>
              </a:spcBef>
              <a:defRPr sz="3800">
                <a:solidFill>
                  <a:schemeClr val="dk2"/>
                </a:solidFill>
                <a:latin typeface="Verdana"/>
                <a:ea typeface="Verdana"/>
                <a:cs typeface="Verdana"/>
                <a:sym typeface="Verdana"/>
              </a:defRPr>
            </a:lvl4pPr>
            <a:lvl5pPr rtl="0">
              <a:spcBef>
                <a:spcPts val="0"/>
              </a:spcBef>
              <a:defRPr sz="3800">
                <a:solidFill>
                  <a:schemeClr val="dk2"/>
                </a:solidFill>
                <a:latin typeface="Verdana"/>
                <a:ea typeface="Verdana"/>
                <a:cs typeface="Verdana"/>
                <a:sym typeface="Verdana"/>
              </a:defRPr>
            </a:lvl5pPr>
            <a:lvl6pPr rtl="0">
              <a:spcBef>
                <a:spcPts val="0"/>
              </a:spcBef>
              <a:defRPr sz="3800">
                <a:solidFill>
                  <a:schemeClr val="dk2"/>
                </a:solidFill>
                <a:latin typeface="Verdana"/>
                <a:ea typeface="Verdana"/>
                <a:cs typeface="Verdana"/>
                <a:sym typeface="Verdana"/>
              </a:defRPr>
            </a:lvl6pPr>
            <a:lvl7pPr rtl="0">
              <a:spcBef>
                <a:spcPts val="0"/>
              </a:spcBef>
              <a:defRPr sz="3800">
                <a:solidFill>
                  <a:schemeClr val="dk2"/>
                </a:solidFill>
                <a:latin typeface="Verdana"/>
                <a:ea typeface="Verdana"/>
                <a:cs typeface="Verdana"/>
                <a:sym typeface="Verdana"/>
              </a:defRPr>
            </a:lvl7pPr>
            <a:lvl8pPr rtl="0">
              <a:spcBef>
                <a:spcPts val="0"/>
              </a:spcBef>
              <a:defRPr sz="3800">
                <a:solidFill>
                  <a:schemeClr val="dk2"/>
                </a:solidFill>
                <a:latin typeface="Verdana"/>
                <a:ea typeface="Verdana"/>
                <a:cs typeface="Verdana"/>
                <a:sym typeface="Verdana"/>
              </a:defRPr>
            </a:lvl8pPr>
            <a:lvl9pPr rtl="0">
              <a:spcBef>
                <a:spcPts val="0"/>
              </a:spcBef>
              <a:defRPr sz="3800">
                <a:solidFill>
                  <a:schemeClr val="dk2"/>
                </a:solidFill>
                <a:latin typeface="Verdana"/>
                <a:ea typeface="Verdana"/>
                <a:cs typeface="Verdana"/>
                <a:sym typeface="Verdana"/>
              </a:defRPr>
            </a:lvl9pPr>
          </a:lstStyle>
          <a:p>
            <a:endParaRPr/>
          </a:p>
        </p:txBody>
      </p:sp>
      <p:sp>
        <p:nvSpPr>
          <p:cNvPr id="77" name="Shape 7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78" name="Shape 7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Verdana"/>
              <a:buNone/>
              <a:defRPr sz="1400"/>
            </a:lvl1pPr>
            <a:lvl2pPr marL="457200" indent="0" rtl="0">
              <a:spcBef>
                <a:spcPts val="0"/>
              </a:spcBef>
              <a:buFont typeface="Verdana"/>
              <a:buNone/>
              <a:defRPr sz="1200"/>
            </a:lvl2pPr>
            <a:lvl3pPr marL="914400" indent="0" rtl="0">
              <a:spcBef>
                <a:spcPts val="0"/>
              </a:spcBef>
              <a:buFont typeface="Verdana"/>
              <a:buNone/>
              <a:defRPr sz="1000"/>
            </a:lvl3pPr>
            <a:lvl4pPr marL="1371600" indent="0" rtl="0">
              <a:spcBef>
                <a:spcPts val="0"/>
              </a:spcBef>
              <a:buFont typeface="Verdana"/>
              <a:buNone/>
              <a:defRPr sz="900"/>
            </a:lvl4pPr>
            <a:lvl5pPr marL="1828800" indent="0" rtl="0">
              <a:spcBef>
                <a:spcPts val="0"/>
              </a:spcBef>
              <a:buFont typeface="Verdana"/>
              <a:buNone/>
              <a:defRPr sz="900"/>
            </a:lvl5pPr>
            <a:lvl6pPr marL="2286000" indent="0" rtl="0">
              <a:spcBef>
                <a:spcPts val="0"/>
              </a:spcBef>
              <a:buFont typeface="Verdana"/>
              <a:buNone/>
              <a:defRPr sz="900"/>
            </a:lvl6pPr>
            <a:lvl7pPr marL="2743200" indent="0" rtl="0">
              <a:spcBef>
                <a:spcPts val="0"/>
              </a:spcBef>
              <a:buFont typeface="Verdana"/>
              <a:buNone/>
              <a:defRPr sz="900"/>
            </a:lvl7pPr>
            <a:lvl8pPr marL="3200400" indent="0" rtl="0">
              <a:spcBef>
                <a:spcPts val="0"/>
              </a:spcBef>
              <a:buFont typeface="Verdana"/>
              <a:buNone/>
              <a:defRPr sz="900"/>
            </a:lvl8pPr>
            <a:lvl9pPr marL="3657600" indent="0" rtl="0">
              <a:spcBef>
                <a:spcPts val="0"/>
              </a:spcBef>
              <a:buFont typeface="Verdana"/>
              <a:buNone/>
              <a:defRPr sz="900"/>
            </a:lvl9pPr>
          </a:lstStyle>
          <a:p>
            <a:endParaRPr/>
          </a:p>
        </p:txBody>
      </p:sp>
      <p:sp>
        <p:nvSpPr>
          <p:cNvPr id="79" name="Shape 79"/>
          <p:cNvSpPr txBox="1">
            <a:spLocks noGrp="1"/>
          </p:cNvSpPr>
          <p:nvPr>
            <p:ph type="dt" idx="10"/>
          </p:nvPr>
        </p:nvSpPr>
        <p:spPr>
          <a:xfrm>
            <a:off x="609600" y="6245225"/>
            <a:ext cx="19811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80" name="Shape 8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81" name="Shape 81"/>
          <p:cNvSpPr txBox="1">
            <a:spLocks noGrp="1"/>
          </p:cNvSpPr>
          <p:nvPr>
            <p:ph type="sldNum" idx="12"/>
          </p:nvPr>
        </p:nvSpPr>
        <p:spPr>
          <a:xfrm>
            <a:off x="6553200" y="6245225"/>
            <a:ext cx="19811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slideLayout" Target="../slideLayouts/slideLayout14.xml"/><Relationship Id="rId14"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p:nvPr/>
        </p:nvSpPr>
        <p:spPr>
          <a:xfrm>
            <a:off x="685800" y="2393950"/>
            <a:ext cx="7772400" cy="109537"/>
          </a:xfrm>
          <a:custGeom>
            <a:avLst/>
            <a:gdLst/>
            <a:ahLst/>
            <a:cxnLst/>
            <a:rect l="0" t="0" r="0" b="0"/>
            <a:pathLst>
              <a:path w="120000" h="120000" extrusionOk="0">
                <a:moveTo>
                  <a:pt x="0" y="0"/>
                </a:moveTo>
                <a:lnTo>
                  <a:pt x="74160" y="0"/>
                </a:lnTo>
                <a:lnTo>
                  <a:pt x="74160" y="120000"/>
                </a:lnTo>
                <a:lnTo>
                  <a:pt x="0" y="120000"/>
                </a:lnTo>
                <a:lnTo>
                  <a:pt x="0" y="0"/>
                </a:lnTo>
                <a:close/>
              </a:path>
              <a:path w="120000" h="120000" extrusionOk="0">
                <a:moveTo>
                  <a:pt x="0" y="0"/>
                </a:moveTo>
                <a:lnTo>
                  <a:pt x="120000" y="0"/>
                </a:lnTo>
              </a:path>
            </a:pathLst>
          </a:custGeom>
          <a:solidFill>
            <a:schemeClr val="accent2"/>
          </a:solidFill>
          <a:ln w="9525" cap="flat" cmpd="sng">
            <a:solidFill>
              <a:schemeClr val="accent2"/>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Verdana"/>
              <a:ea typeface="Verdana"/>
              <a:cs typeface="Verdana"/>
              <a:sym typeface="Verdana"/>
            </a:endParaRPr>
          </a:p>
        </p:txBody>
      </p:sp>
      <p:sp>
        <p:nvSpPr>
          <p:cNvPr id="6" name="Shape 6"/>
          <p:cNvSpPr txBox="1">
            <a:spLocks noGrp="1"/>
          </p:cNvSpPr>
          <p:nvPr>
            <p:ph type="title"/>
          </p:nvPr>
        </p:nvSpPr>
        <p:spPr>
          <a:xfrm>
            <a:off x="574675" y="304800"/>
            <a:ext cx="8001000" cy="1216024"/>
          </a:xfrm>
          <a:prstGeom prst="rect">
            <a:avLst/>
          </a:prstGeom>
          <a:noFill/>
          <a:ln>
            <a:noFill/>
          </a:ln>
        </p:spPr>
        <p:txBody>
          <a:bodyPr lIns="91425" tIns="91425" rIns="91425" bIns="91425" anchor="b" anchorCtr="0"/>
          <a:lstStyle>
            <a:lvl1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1pPr>
            <a:lvl2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2pPr>
            <a:lvl3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3pPr>
            <a:lvl4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4pPr>
            <a:lvl5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5pPr>
            <a:lvl6pPr marL="45720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6pPr>
            <a:lvl7pPr marL="91440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7pPr>
            <a:lvl8pPr marL="137160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8pPr>
            <a:lvl9pPr marL="182880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9pPr>
          </a:lstStyle>
          <a:p>
            <a:endParaRPr/>
          </a:p>
        </p:txBody>
      </p:sp>
      <p:sp>
        <p:nvSpPr>
          <p:cNvPr id="7" name="Shape 7"/>
          <p:cNvSpPr txBox="1">
            <a:spLocks noGrp="1"/>
          </p:cNvSpPr>
          <p:nvPr>
            <p:ph type="body" idx="1"/>
          </p:nvPr>
        </p:nvSpPr>
        <p:spPr>
          <a:xfrm>
            <a:off x="566737" y="1752600"/>
            <a:ext cx="8001000" cy="4267199"/>
          </a:xfrm>
          <a:prstGeom prst="rect">
            <a:avLst/>
          </a:prstGeom>
          <a:noFill/>
          <a:ln>
            <a:noFill/>
          </a:ln>
        </p:spPr>
        <p:txBody>
          <a:bodyPr lIns="91425" tIns="91425" rIns="91425" bIns="91425" anchor="t" anchorCtr="0"/>
          <a:lstStyle>
            <a:lvl1pPr marL="469900" marR="0" indent="-279400" algn="l" rtl="0">
              <a:spcBef>
                <a:spcPts val="600"/>
              </a:spcBef>
              <a:spcAft>
                <a:spcPts val="0"/>
              </a:spcAft>
              <a:buClr>
                <a:schemeClr val="accent2"/>
              </a:buClr>
              <a:buFont typeface="Noto Sans Symbols"/>
              <a:buChar char="□"/>
              <a:defRPr sz="3000" b="0" i="0" u="none" strike="noStrike" cap="none" baseline="0">
                <a:solidFill>
                  <a:schemeClr val="dk1"/>
                </a:solidFill>
                <a:latin typeface="Verdana"/>
                <a:ea typeface="Verdana"/>
                <a:cs typeface="Verdana"/>
                <a:sym typeface="Verdana"/>
              </a:defRPr>
            </a:lvl1pPr>
            <a:lvl2pPr marL="908050" marR="0" indent="-273050" algn="l" rtl="0">
              <a:spcBef>
                <a:spcPts val="520"/>
              </a:spcBef>
              <a:spcAft>
                <a:spcPts val="0"/>
              </a:spcAft>
              <a:buClr>
                <a:schemeClr val="accent2"/>
              </a:buClr>
              <a:buFont typeface="Noto Sans Symbols"/>
              <a:buChar char="■"/>
              <a:defRPr sz="2600" b="0" i="0" u="none" strike="noStrike" cap="none" baseline="0">
                <a:solidFill>
                  <a:schemeClr val="dk1"/>
                </a:solidFill>
                <a:latin typeface="Verdana"/>
                <a:ea typeface="Verdana"/>
                <a:cs typeface="Verdana"/>
                <a:sym typeface="Verdana"/>
              </a:defRPr>
            </a:lvl2pPr>
            <a:lvl3pPr marL="1304925" marR="0" indent="-257175" algn="l" rtl="0">
              <a:spcBef>
                <a:spcPts val="460"/>
              </a:spcBef>
              <a:spcAft>
                <a:spcPts val="0"/>
              </a:spcAft>
              <a:buClr>
                <a:schemeClr val="accent2"/>
              </a:buClr>
              <a:buFont typeface="Noto Sans Symbols"/>
              <a:buChar char="□"/>
              <a:defRPr sz="2300" b="0" i="0" u="none" strike="noStrike" cap="none" baseline="0">
                <a:solidFill>
                  <a:schemeClr val="dk1"/>
                </a:solidFill>
                <a:latin typeface="Verdana"/>
                <a:ea typeface="Verdana"/>
                <a:cs typeface="Verdana"/>
                <a:sym typeface="Verdana"/>
              </a:defRPr>
            </a:lvl3pPr>
            <a:lvl4pPr marL="1693863" marR="0" indent="-271463" algn="l" rtl="0">
              <a:spcBef>
                <a:spcPts val="4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4pPr>
            <a:lvl5pPr marL="2093913" marR="0" indent="-277813"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5pPr>
            <a:lvl6pPr marL="2551113" marR="0" indent="-277813"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6pPr>
            <a:lvl7pPr marL="3008313" marR="0" indent="-277813"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7pPr>
            <a:lvl8pPr marL="3465513" marR="0" indent="-277812"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8pPr>
            <a:lvl9pPr marL="3922713" marR="0" indent="-277812"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9pPr>
          </a:lstStyle>
          <a:p>
            <a:endParaRPr/>
          </a:p>
        </p:txBody>
      </p:sp>
      <p:sp>
        <p:nvSpPr>
          <p:cNvPr id="8" name="Shape 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9" name="Shape 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10" name="Shape 1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574675" y="304800"/>
            <a:ext cx="8001000" cy="1216024"/>
          </a:xfrm>
          <a:prstGeom prst="rect">
            <a:avLst/>
          </a:prstGeom>
          <a:noFill/>
          <a:ln>
            <a:noFill/>
          </a:ln>
        </p:spPr>
        <p:txBody>
          <a:bodyPr lIns="91425" tIns="91425" rIns="91425" bIns="91425" anchor="b" anchorCtr="0"/>
          <a:lstStyle>
            <a:lvl1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1pPr>
            <a:lvl2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2pPr>
            <a:lvl3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3pPr>
            <a:lvl4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4pPr>
            <a:lvl5pPr marL="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5pPr>
            <a:lvl6pPr marL="45720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6pPr>
            <a:lvl7pPr marL="91440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7pPr>
            <a:lvl8pPr marL="137160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8pPr>
            <a:lvl9pPr marL="1828800" marR="0" indent="0" algn="l" rtl="0">
              <a:spcBef>
                <a:spcPts val="0"/>
              </a:spcBef>
              <a:spcAft>
                <a:spcPts val="0"/>
              </a:spcAft>
              <a:defRPr sz="3800" b="0" i="0" u="none" strike="noStrike" cap="none" baseline="0">
                <a:solidFill>
                  <a:schemeClr val="dk2"/>
                </a:solidFill>
                <a:latin typeface="Verdana"/>
                <a:ea typeface="Verdana"/>
                <a:cs typeface="Verdana"/>
                <a:sym typeface="Verdana"/>
              </a:defRPr>
            </a:lvl9pPr>
          </a:lstStyle>
          <a:p>
            <a:endParaRPr/>
          </a:p>
        </p:txBody>
      </p:sp>
      <p:sp>
        <p:nvSpPr>
          <p:cNvPr id="25" name="Shape 25"/>
          <p:cNvSpPr txBox="1">
            <a:spLocks noGrp="1"/>
          </p:cNvSpPr>
          <p:nvPr>
            <p:ph type="body" idx="1"/>
          </p:nvPr>
        </p:nvSpPr>
        <p:spPr>
          <a:xfrm>
            <a:off x="566737" y="1752600"/>
            <a:ext cx="8001000" cy="4267199"/>
          </a:xfrm>
          <a:prstGeom prst="rect">
            <a:avLst/>
          </a:prstGeom>
          <a:noFill/>
          <a:ln>
            <a:noFill/>
          </a:ln>
        </p:spPr>
        <p:txBody>
          <a:bodyPr lIns="91425" tIns="91425" rIns="91425" bIns="91425" anchor="t" anchorCtr="0"/>
          <a:lstStyle>
            <a:lvl1pPr marL="469900" marR="0" indent="-279400" algn="l" rtl="0">
              <a:spcBef>
                <a:spcPts val="600"/>
              </a:spcBef>
              <a:spcAft>
                <a:spcPts val="0"/>
              </a:spcAft>
              <a:buClr>
                <a:schemeClr val="accent2"/>
              </a:buClr>
              <a:buFont typeface="Noto Sans Symbols"/>
              <a:buChar char="□"/>
              <a:defRPr sz="3000" b="0" i="0" u="none" strike="noStrike" cap="none" baseline="0">
                <a:solidFill>
                  <a:schemeClr val="dk1"/>
                </a:solidFill>
                <a:latin typeface="Verdana"/>
                <a:ea typeface="Verdana"/>
                <a:cs typeface="Verdana"/>
                <a:sym typeface="Verdana"/>
              </a:defRPr>
            </a:lvl1pPr>
            <a:lvl2pPr marL="908050" marR="0" indent="-273050" algn="l" rtl="0">
              <a:spcBef>
                <a:spcPts val="520"/>
              </a:spcBef>
              <a:spcAft>
                <a:spcPts val="0"/>
              </a:spcAft>
              <a:buClr>
                <a:schemeClr val="accent2"/>
              </a:buClr>
              <a:buFont typeface="Noto Sans Symbols"/>
              <a:buChar char="■"/>
              <a:defRPr sz="2600" b="0" i="0" u="none" strike="noStrike" cap="none" baseline="0">
                <a:solidFill>
                  <a:schemeClr val="dk1"/>
                </a:solidFill>
                <a:latin typeface="Verdana"/>
                <a:ea typeface="Verdana"/>
                <a:cs typeface="Verdana"/>
                <a:sym typeface="Verdana"/>
              </a:defRPr>
            </a:lvl2pPr>
            <a:lvl3pPr marL="1304925" marR="0" indent="-257175" algn="l" rtl="0">
              <a:spcBef>
                <a:spcPts val="460"/>
              </a:spcBef>
              <a:spcAft>
                <a:spcPts val="0"/>
              </a:spcAft>
              <a:buClr>
                <a:schemeClr val="accent2"/>
              </a:buClr>
              <a:buFont typeface="Noto Sans Symbols"/>
              <a:buChar char="□"/>
              <a:defRPr sz="2300" b="0" i="0" u="none" strike="noStrike" cap="none" baseline="0">
                <a:solidFill>
                  <a:schemeClr val="dk1"/>
                </a:solidFill>
                <a:latin typeface="Verdana"/>
                <a:ea typeface="Verdana"/>
                <a:cs typeface="Verdana"/>
                <a:sym typeface="Verdana"/>
              </a:defRPr>
            </a:lvl3pPr>
            <a:lvl4pPr marL="1693863" marR="0" indent="-271463" algn="l" rtl="0">
              <a:spcBef>
                <a:spcPts val="4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4pPr>
            <a:lvl5pPr marL="2093913" marR="0" indent="-277813"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5pPr>
            <a:lvl6pPr marL="2551113" marR="0" indent="-277813"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6pPr>
            <a:lvl7pPr marL="3008313" marR="0" indent="-277813"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7pPr>
            <a:lvl8pPr marL="3465513" marR="0" indent="-277812"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8pPr>
            <a:lvl9pPr marL="3922713" marR="0" indent="-277812" algn="l" rtl="0">
              <a:spcBef>
                <a:spcPts val="500"/>
              </a:spcBef>
              <a:spcAft>
                <a:spcPts val="0"/>
              </a:spcAft>
              <a:buClr>
                <a:schemeClr val="accent2"/>
              </a:buClr>
              <a:buFont typeface="Noto Sans Symbols"/>
              <a:buChar char="▪"/>
              <a:defRPr sz="2000" b="0" i="0" u="none" strike="noStrike" cap="none" baseline="0">
                <a:solidFill>
                  <a:schemeClr val="dk1"/>
                </a:solidFill>
                <a:latin typeface="Verdana"/>
                <a:ea typeface="Verdana"/>
                <a:cs typeface="Verdana"/>
                <a:sym typeface="Verdana"/>
              </a:defRPr>
            </a:lvl9pPr>
          </a:lstStyle>
          <a:p>
            <a:endParaRPr/>
          </a:p>
        </p:txBody>
      </p:sp>
      <p:sp>
        <p:nvSpPr>
          <p:cNvPr id="26" name="Shape 26"/>
          <p:cNvSpPr/>
          <p:nvPr/>
        </p:nvSpPr>
        <p:spPr>
          <a:xfrm>
            <a:off x="609600" y="1566862"/>
            <a:ext cx="7958137" cy="109537"/>
          </a:xfrm>
          <a:custGeom>
            <a:avLst/>
            <a:gdLst/>
            <a:ahLst/>
            <a:cxnLst/>
            <a:rect l="0" t="0" r="0" b="0"/>
            <a:pathLst>
              <a:path w="120000" h="120000" extrusionOk="0">
                <a:moveTo>
                  <a:pt x="0" y="0"/>
                </a:moveTo>
                <a:lnTo>
                  <a:pt x="70200" y="0"/>
                </a:lnTo>
                <a:lnTo>
                  <a:pt x="70200" y="120000"/>
                </a:lnTo>
                <a:lnTo>
                  <a:pt x="0" y="120000"/>
                </a:lnTo>
                <a:lnTo>
                  <a:pt x="0" y="0"/>
                </a:lnTo>
                <a:close/>
              </a:path>
              <a:path w="120000" h="120000" extrusionOk="0">
                <a:moveTo>
                  <a:pt x="0" y="0"/>
                </a:moveTo>
                <a:lnTo>
                  <a:pt x="120000" y="0"/>
                </a:lnTo>
              </a:path>
            </a:pathLst>
          </a:custGeom>
          <a:solidFill>
            <a:schemeClr val="accent2"/>
          </a:solidFill>
          <a:ln w="9525" cap="flat" cmpd="sng">
            <a:solidFill>
              <a:schemeClr val="accent2"/>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Verdana"/>
              <a:ea typeface="Verdana"/>
              <a:cs typeface="Verdana"/>
              <a:sym typeface="Verdana"/>
            </a:endParaRPr>
          </a:p>
        </p:txBody>
      </p:sp>
      <p:cxnSp>
        <p:nvCxnSpPr>
          <p:cNvPr id="27" name="Shape 27"/>
          <p:cNvCxnSpPr/>
          <p:nvPr/>
        </p:nvCxnSpPr>
        <p:spPr>
          <a:xfrm>
            <a:off x="609600" y="6172200"/>
            <a:ext cx="7924799" cy="0"/>
          </a:xfrm>
          <a:prstGeom prst="straightConnector1">
            <a:avLst/>
          </a:prstGeom>
          <a:noFill/>
          <a:ln w="9525" cap="flat" cmpd="sng">
            <a:solidFill>
              <a:schemeClr val="accent2"/>
            </a:solidFill>
            <a:prstDash val="solid"/>
            <a:miter/>
            <a:headEnd type="none" w="med" len="med"/>
            <a:tailEnd type="none" w="med" len="med"/>
          </a:ln>
        </p:spPr>
      </p:cxnSp>
      <p:sp>
        <p:nvSpPr>
          <p:cNvPr id="28" name="Shape 28"/>
          <p:cNvSpPr txBox="1">
            <a:spLocks noGrp="1"/>
          </p:cNvSpPr>
          <p:nvPr>
            <p:ph type="dt" idx="10"/>
          </p:nvPr>
        </p:nvSpPr>
        <p:spPr>
          <a:xfrm>
            <a:off x="609600" y="6245225"/>
            <a:ext cx="1981199"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29" name="Shape 2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1pPr>
            <a:lvl2pPr marL="4572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2pPr>
            <a:lvl3pPr marL="914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3pPr>
            <a:lvl4pPr marL="13716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4pPr>
            <a:lvl5pPr marL="1828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5pPr>
            <a:lvl6pPr marL="2286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6pPr>
            <a:lvl7pPr marL="32004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7pPr>
            <a:lvl8pPr marL="45720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8pPr>
            <a:lvl9pPr marL="6400800" marR="0" indent="0" algn="l" rtl="0">
              <a:lnSpc>
                <a:spcPct val="100000"/>
              </a:lnSpc>
              <a:spcBef>
                <a:spcPts val="0"/>
              </a:spcBef>
              <a:spcAft>
                <a:spcPts val="0"/>
              </a:spcAft>
              <a:defRPr sz="2400" b="0" i="0" u="none" strike="noStrike" cap="none" baseline="0">
                <a:solidFill>
                  <a:schemeClr val="dk1"/>
                </a:solidFill>
                <a:latin typeface="Verdana"/>
                <a:ea typeface="Verdana"/>
                <a:cs typeface="Verdana"/>
                <a:sym typeface="Verdana"/>
              </a:defRPr>
            </a:lvl9pPr>
          </a:lstStyle>
          <a:p>
            <a:endParaRPr/>
          </a:p>
        </p:txBody>
      </p:sp>
      <p:sp>
        <p:nvSpPr>
          <p:cNvPr id="30" name="Shape 30"/>
          <p:cNvSpPr txBox="1">
            <a:spLocks noGrp="1"/>
          </p:cNvSpPr>
          <p:nvPr>
            <p:ph type="sldNum" idx="12"/>
          </p:nvPr>
        </p:nvSpPr>
        <p:spPr>
          <a:xfrm>
            <a:off x="6553200" y="6245225"/>
            <a:ext cx="1981199" cy="47624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fld id="{00000000-1234-1234-1234-123412341234}" type="slidenum">
              <a:rPr lang="en-US" sz="1200" b="0" i="0" u="none" strike="noStrike" cap="none" baseline="0">
                <a:solidFill>
                  <a:schemeClr val="dk1"/>
                </a:solidFill>
                <a:latin typeface="Verdana"/>
                <a:ea typeface="Verdana"/>
                <a:cs typeface="Verdana"/>
                <a:sym typeface="Verdana"/>
              </a:rPr>
              <a:pPr marL="0" marR="0" lvl="0" indent="0" algn="r" rtl="0">
                <a:lnSpc>
                  <a:spcPct val="100000"/>
                </a:lnSpc>
                <a:spcBef>
                  <a:spcPts val="0"/>
                </a:spcBef>
                <a:spcAft>
                  <a:spcPts val="0"/>
                </a:spcAft>
                <a:buClr>
                  <a:schemeClr val="dk1"/>
                </a:buClr>
                <a:buSzPct val="25000"/>
                <a:buFont typeface="Verdana"/>
                <a:buNone/>
              </a:pPr>
              <a:t>‹#›</a:t>
            </a:fld>
            <a:endParaRPr lang="en-US" sz="1200" b="0" i="0" u="none" strike="noStrike" cap="none" baseline="0">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brainpop.com/socialstudies/ushistory/worldwari/preview.we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hyperlink" Target="http://www.the-map-as-history.com/demos/tome06/WW1-Map-Beginning-of-the-Great-War-1914.php" TargetMode="External"/><Relationship Id="rId4" Type="http://schemas.openxmlformats.org/officeDocument/2006/relationships/hyperlink" Target="http://watchmojo.com/video/id/8381/"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www.youtube.com/watch?v=c6V-zG5nPoA"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www.bbc.co.uk/history/interactive/animations/mark_one_tank/index_embed.s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history.com/topics/world-war-i/christmas-truce-of-191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4.jpeg"/></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png"/><Relationship Id="rId6"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www.bbc.co.uk/history/worldwars/wwone/launch_vt_wwone_trench.s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5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6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5.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6.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7.png"/><Relationship Id="rId3" Type="http://schemas.openxmlformats.org/officeDocument/2006/relationships/image" Target="../media/image78.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9.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0.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5.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1.jpeg"/><Relationship Id="rId3" Type="http://schemas.openxmlformats.org/officeDocument/2006/relationships/image" Target="../media/image82.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5.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3.jpeg"/><Relationship Id="rId3" Type="http://schemas.openxmlformats.org/officeDocument/2006/relationships/image" Target="../media/image8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152400"/>
            <a:ext cx="7772400" cy="23622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9600" b="1" i="1" u="none" strike="noStrike" cap="none" baseline="0">
                <a:solidFill>
                  <a:schemeClr val="dk2"/>
                </a:solidFill>
                <a:latin typeface="Arial"/>
                <a:ea typeface="Arial"/>
                <a:cs typeface="Arial"/>
                <a:sym typeface="Arial"/>
              </a:rPr>
              <a:t>World War I</a:t>
            </a:r>
          </a:p>
        </p:txBody>
      </p:sp>
      <p:sp>
        <p:nvSpPr>
          <p:cNvPr id="19" name="Shape 19"/>
          <p:cNvSpPr txBox="1">
            <a:spLocks noGrp="1"/>
          </p:cNvSpPr>
          <p:nvPr>
            <p:ph type="subTitle" idx="1"/>
          </p:nvPr>
        </p:nvSpPr>
        <p:spPr>
          <a:xfrm>
            <a:off x="521542" y="3429000"/>
            <a:ext cx="7936658" cy="2666999"/>
          </a:xfrm>
          <a:prstGeom prst="rect">
            <a:avLst/>
          </a:prstGeom>
          <a:noFill/>
          <a:ln>
            <a:noFill/>
          </a:ln>
        </p:spPr>
        <p:txBody>
          <a:bodyPr lIns="91425" tIns="45700" rIns="91425" bIns="45700" anchor="t" anchorCtr="0">
            <a:noAutofit/>
          </a:bodyPr>
          <a:lstStyle/>
          <a:p>
            <a:r>
              <a:rPr lang="en-US" sz="2000" i="1" dirty="0"/>
              <a:t>Standard SS6H3:  Explain conflict and change in Europe.  </a:t>
            </a:r>
            <a:endParaRPr lang="en-US" sz="2000" dirty="0"/>
          </a:p>
          <a:p>
            <a:endParaRPr lang="en-US" sz="2000" dirty="0" smtClean="0"/>
          </a:p>
          <a:p>
            <a:r>
              <a:rPr lang="en-US" sz="2000" dirty="0" smtClean="0"/>
              <a:t>a.  Describe </a:t>
            </a:r>
            <a:r>
              <a:rPr lang="en-US" sz="2000" dirty="0"/>
              <a:t>the aftermath of WWI:  the rise </a:t>
            </a:r>
            <a:r>
              <a:rPr lang="en-US" sz="2000" dirty="0" smtClean="0"/>
              <a:t>of communism</a:t>
            </a:r>
            <a:r>
              <a:rPr lang="en-US" sz="2000" dirty="0"/>
              <a:t>, the Treaty of Versailles, the rise </a:t>
            </a:r>
            <a:r>
              <a:rPr lang="en-US" sz="2000" dirty="0" smtClean="0"/>
              <a:t>of </a:t>
            </a:r>
            <a:r>
              <a:rPr lang="en-US" sz="2000" dirty="0"/>
              <a:t>Nazism, and worldwide depression.  </a:t>
            </a:r>
          </a:p>
          <a:p>
            <a:r>
              <a:rPr lang="en-US" sz="2000" dirty="0"/>
              <a:t>      </a:t>
            </a:r>
          </a:p>
          <a:p>
            <a:pPr marL="0" marR="0" lvl="0" indent="0" rtl="0">
              <a:lnSpc>
                <a:spcPct val="100000"/>
              </a:lnSpc>
              <a:spcBef>
                <a:spcPts val="0"/>
              </a:spcBef>
              <a:spcAft>
                <a:spcPts val="0"/>
              </a:spcAft>
              <a:buClr>
                <a:schemeClr val="accent2"/>
              </a:buClr>
              <a:buSzPct val="25000"/>
              <a:buFont typeface="Noto Sans Symbols"/>
              <a:buNone/>
            </a:pPr>
            <a:endParaRPr lang="en-US" sz="2000" b="0" i="0" u="none" strike="noStrike" cap="none" baseline="0" dirty="0">
              <a:solidFill>
                <a:schemeClr val="dk1"/>
              </a:solidFill>
              <a:latin typeface="Verdana"/>
              <a:ea typeface="Verdana"/>
              <a:cs typeface="Verdana"/>
              <a:sym typeface="Verdan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1" u="none" strike="noStrike" cap="none" baseline="0">
                <a:solidFill>
                  <a:schemeClr val="dk2"/>
                </a:solidFill>
                <a:latin typeface="Arial"/>
                <a:ea typeface="Arial"/>
                <a:cs typeface="Arial"/>
                <a:sym typeface="Arial"/>
              </a:rPr>
              <a:t>Causes of WWI</a:t>
            </a:r>
          </a:p>
        </p:txBody>
      </p:sp>
      <p:sp>
        <p:nvSpPr>
          <p:cNvPr id="157" name="Shape 157"/>
          <p:cNvSpPr txBox="1">
            <a:spLocks noGrp="1"/>
          </p:cNvSpPr>
          <p:nvPr>
            <p:ph type="body" idx="1"/>
          </p:nvPr>
        </p:nvSpPr>
        <p:spPr>
          <a:xfrm>
            <a:off x="566737" y="1752600"/>
            <a:ext cx="4767262" cy="4267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Noto Sans Symbols"/>
              <a:buNone/>
            </a:pPr>
            <a:r>
              <a:rPr lang="en-US" sz="6600" b="1" i="1" u="sng" strike="noStrike" cap="none" baseline="0">
                <a:solidFill>
                  <a:srgbClr val="FF0000"/>
                </a:solidFill>
                <a:latin typeface="Verdana"/>
                <a:ea typeface="Verdana"/>
                <a:cs typeface="Verdana"/>
                <a:sym typeface="Verdana"/>
              </a:rPr>
              <a:t>N</a:t>
            </a:r>
            <a:r>
              <a:rPr lang="en-US" sz="3600" b="1" i="1" u="sng" strike="noStrike" cap="none" baseline="0">
                <a:solidFill>
                  <a:srgbClr val="FF0000"/>
                </a:solidFill>
                <a:latin typeface="Verdana"/>
                <a:ea typeface="Verdana"/>
                <a:cs typeface="Verdana"/>
                <a:sym typeface="Verdana"/>
              </a:rPr>
              <a:t>ationalism</a:t>
            </a:r>
            <a:r>
              <a:rPr lang="en-US" sz="3200" b="0" i="0" u="none" strike="noStrike" cap="none" baseline="0">
                <a:solidFill>
                  <a:srgbClr val="FF0000"/>
                </a:solidFill>
                <a:latin typeface="Verdana"/>
                <a:ea typeface="Verdana"/>
                <a:cs typeface="Verdana"/>
                <a:sym typeface="Verdana"/>
              </a:rPr>
              <a:t> </a:t>
            </a:r>
            <a:r>
              <a:rPr lang="en-US" sz="3200" b="0" i="0" u="none" strike="noStrike" cap="none" baseline="0">
                <a:solidFill>
                  <a:schemeClr val="dk1"/>
                </a:solidFill>
                <a:latin typeface="Verdana"/>
                <a:ea typeface="Verdana"/>
                <a:cs typeface="Verdana"/>
                <a:sym typeface="Verdana"/>
              </a:rPr>
              <a:t>– </a:t>
            </a:r>
            <a:r>
              <a:rPr lang="en-US" sz="3600" b="0" i="0" u="none" strike="noStrike" cap="none" baseline="0">
                <a:solidFill>
                  <a:schemeClr val="dk1"/>
                </a:solidFill>
                <a:latin typeface="Verdana"/>
                <a:ea typeface="Verdana"/>
                <a:cs typeface="Verdana"/>
                <a:sym typeface="Verdana"/>
              </a:rPr>
              <a:t>The love of one’s country more than the love of one’s native region or state.</a:t>
            </a:r>
          </a:p>
          <a:p>
            <a:pPr marL="469900" marR="0" lvl="0" indent="-241300" algn="l" rtl="0">
              <a:spcBef>
                <a:spcPts val="720"/>
              </a:spcBef>
              <a:spcAft>
                <a:spcPts val="0"/>
              </a:spcAft>
              <a:buClr>
                <a:schemeClr val="accent2"/>
              </a:buClr>
              <a:buFont typeface="Noto Sans Symbols"/>
              <a:buNone/>
            </a:pPr>
            <a:endParaRPr sz="3600" b="0" i="0" u="none" strike="noStrike" cap="none" baseline="0">
              <a:solidFill>
                <a:schemeClr val="dk1"/>
              </a:solidFill>
              <a:latin typeface="Verdana"/>
              <a:ea typeface="Verdana"/>
              <a:cs typeface="Verdana"/>
              <a:sym typeface="Verdana"/>
            </a:endParaRPr>
          </a:p>
        </p:txBody>
      </p:sp>
      <p:pic>
        <p:nvPicPr>
          <p:cNvPr id="158" name="Shape 158"/>
          <p:cNvPicPr preferRelativeResize="0"/>
          <p:nvPr/>
        </p:nvPicPr>
        <p:blipFill rotWithShape="1">
          <a:blip r:embed="rId3">
            <a:alphaModFix/>
          </a:blip>
          <a:srcRect/>
          <a:stretch/>
        </p:blipFill>
        <p:spPr>
          <a:xfrm>
            <a:off x="5486400" y="1752600"/>
            <a:ext cx="3030537" cy="43434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0" u="none" strike="noStrike" cap="none" baseline="0">
                <a:solidFill>
                  <a:schemeClr val="dk2"/>
                </a:solidFill>
                <a:latin typeface="Arial"/>
                <a:ea typeface="Arial"/>
                <a:cs typeface="Arial"/>
                <a:sym typeface="Arial"/>
              </a:rPr>
              <a:t>Recipe For Disaster</a:t>
            </a:r>
          </a:p>
        </p:txBody>
      </p:sp>
      <p:sp>
        <p:nvSpPr>
          <p:cNvPr id="164" name="Shape 164"/>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1" i="0" u="sng" strike="noStrike" cap="none" baseline="0">
                <a:solidFill>
                  <a:schemeClr val="dk1"/>
                </a:solidFill>
                <a:latin typeface="Verdana"/>
                <a:ea typeface="Verdana"/>
                <a:cs typeface="Verdana"/>
                <a:sym typeface="Verdana"/>
              </a:rPr>
              <a:t>M.A.I.N</a:t>
            </a:r>
            <a:r>
              <a:rPr lang="en-US" sz="3000" b="0" i="0" u="none" strike="noStrike" cap="none" baseline="0">
                <a:solidFill>
                  <a:schemeClr val="dk1"/>
                </a:solidFill>
                <a:latin typeface="Verdana"/>
                <a:ea typeface="Verdana"/>
                <a:cs typeface="Verdana"/>
                <a:sym typeface="Verdana"/>
              </a:rPr>
              <a:t> led to a dangerous mix of events in Europe.</a:t>
            </a:r>
          </a:p>
          <a:p>
            <a:pPr marL="469900" marR="0" lvl="0" indent="-469900" algn="l" rtl="0">
              <a:lnSpc>
                <a:spcPct val="100000"/>
              </a:lnSpc>
              <a:spcBef>
                <a:spcPts val="60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An event in the </a:t>
            </a:r>
            <a:r>
              <a:rPr lang="en-US" sz="3000" b="0" i="1" u="sng" strike="noStrike" cap="none" baseline="0">
                <a:solidFill>
                  <a:schemeClr val="dk1"/>
                </a:solidFill>
                <a:latin typeface="Verdana"/>
                <a:ea typeface="Verdana"/>
                <a:cs typeface="Verdana"/>
                <a:sym typeface="Verdana"/>
              </a:rPr>
              <a:t>Balkan Peninsula</a:t>
            </a:r>
            <a:r>
              <a:rPr lang="en-US" sz="3000" b="0" i="0" u="none" strike="noStrike" cap="none" baseline="0">
                <a:solidFill>
                  <a:schemeClr val="dk1"/>
                </a:solidFill>
                <a:latin typeface="Verdana"/>
                <a:ea typeface="Verdana"/>
                <a:cs typeface="Verdana"/>
                <a:sym typeface="Verdana"/>
              </a:rPr>
              <a:t> led to all out war.</a:t>
            </a:r>
          </a:p>
        </p:txBody>
      </p:sp>
      <p:pic>
        <p:nvPicPr>
          <p:cNvPr id="165" name="Shape 165"/>
          <p:cNvPicPr preferRelativeResize="0"/>
          <p:nvPr/>
        </p:nvPicPr>
        <p:blipFill rotWithShape="1">
          <a:blip r:embed="rId3">
            <a:alphaModFix/>
          </a:blip>
          <a:srcRect/>
          <a:stretch/>
        </p:blipFill>
        <p:spPr>
          <a:xfrm>
            <a:off x="4343400" y="3556000"/>
            <a:ext cx="4572000" cy="3276600"/>
          </a:xfrm>
          <a:prstGeom prst="rect">
            <a:avLst/>
          </a:prstGeom>
          <a:noFill/>
          <a:ln>
            <a:noFill/>
          </a:ln>
        </p:spPr>
      </p:pic>
      <p:sp>
        <p:nvSpPr>
          <p:cNvPr id="166" name="Shape 166"/>
          <p:cNvSpPr txBox="1"/>
          <p:nvPr/>
        </p:nvSpPr>
        <p:spPr>
          <a:xfrm>
            <a:off x="990600" y="4419600"/>
            <a:ext cx="3429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1800" b="0" i="0" u="none" strike="noStrike" cap="none" baseline="0">
                <a:solidFill>
                  <a:schemeClr val="dk1"/>
                </a:solidFill>
                <a:latin typeface="Verdana"/>
                <a:ea typeface="Verdana"/>
                <a:cs typeface="Verdana"/>
                <a:sym typeface="Verdana"/>
              </a:rPr>
              <a:t>Balkan Peninsula </a:t>
            </a:r>
          </a:p>
        </p:txBody>
      </p:sp>
      <p:pic>
        <p:nvPicPr>
          <p:cNvPr id="167" name="Shape 167"/>
          <p:cNvPicPr preferRelativeResize="0"/>
          <p:nvPr/>
        </p:nvPicPr>
        <p:blipFill rotWithShape="1">
          <a:blip r:embed="rId4">
            <a:alphaModFix/>
          </a:blip>
          <a:srcRect/>
          <a:stretch/>
        </p:blipFill>
        <p:spPr>
          <a:xfrm>
            <a:off x="3429000" y="4267200"/>
            <a:ext cx="733425" cy="7334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0" y="304800"/>
            <a:ext cx="9144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5400" b="1" i="0" u="none" strike="noStrike" cap="none" baseline="0">
                <a:solidFill>
                  <a:schemeClr val="dk2"/>
                </a:solidFill>
                <a:latin typeface="Arial"/>
                <a:ea typeface="Arial"/>
                <a:cs typeface="Arial"/>
                <a:sym typeface="Arial"/>
              </a:rPr>
              <a:t>Powder Keg of Europe</a:t>
            </a:r>
          </a:p>
        </p:txBody>
      </p:sp>
      <p:sp>
        <p:nvSpPr>
          <p:cNvPr id="173" name="Shape 173"/>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600" b="0" i="0" u="none" strike="noStrike" cap="none" baseline="0">
                <a:solidFill>
                  <a:schemeClr val="dk1"/>
                </a:solidFill>
                <a:latin typeface="Verdana"/>
                <a:ea typeface="Verdana"/>
                <a:cs typeface="Verdana"/>
                <a:sym typeface="Verdana"/>
              </a:rPr>
              <a:t>The Balkan Peninsula is known as the </a:t>
            </a:r>
            <a:r>
              <a:rPr lang="en-US" sz="3600" b="0" i="1" u="none" strike="noStrike" cap="none" baseline="0">
                <a:solidFill>
                  <a:srgbClr val="FF0000"/>
                </a:solidFill>
                <a:latin typeface="Verdana"/>
                <a:ea typeface="Verdana"/>
                <a:cs typeface="Verdana"/>
                <a:sym typeface="Verdana"/>
              </a:rPr>
              <a:t>Powder Keg</a:t>
            </a:r>
            <a:r>
              <a:rPr lang="en-US" sz="3600" b="0" i="0" u="none" strike="noStrike" cap="none" baseline="0">
                <a:solidFill>
                  <a:srgbClr val="FF0000"/>
                </a:solidFill>
                <a:latin typeface="Verdana"/>
                <a:ea typeface="Verdana"/>
                <a:cs typeface="Verdana"/>
                <a:sym typeface="Verdana"/>
              </a:rPr>
              <a:t> </a:t>
            </a:r>
            <a:r>
              <a:rPr lang="en-US" sz="3600" b="0" i="0" u="none" strike="noStrike" cap="none" baseline="0">
                <a:solidFill>
                  <a:schemeClr val="dk1"/>
                </a:solidFill>
                <a:latin typeface="Verdana"/>
                <a:ea typeface="Verdana"/>
                <a:cs typeface="Verdana"/>
                <a:sym typeface="Verdana"/>
              </a:rPr>
              <a:t>of Europe.</a:t>
            </a:r>
          </a:p>
          <a:p>
            <a:pPr marL="469900" marR="0" lvl="0" indent="-241300" algn="l" rtl="0">
              <a:lnSpc>
                <a:spcPct val="100000"/>
              </a:lnSpc>
              <a:spcBef>
                <a:spcPts val="720"/>
              </a:spcBef>
              <a:spcAft>
                <a:spcPts val="0"/>
              </a:spcAft>
              <a:buClr>
                <a:schemeClr val="accent2"/>
              </a:buClr>
              <a:buFont typeface="Noto Sans Symbols"/>
              <a:buNone/>
            </a:pPr>
            <a:endParaRPr sz="3600" b="0" i="0" u="none" strike="noStrike" cap="none" baseline="0">
              <a:solidFill>
                <a:schemeClr val="dk1"/>
              </a:solidFill>
              <a:latin typeface="Verdana"/>
              <a:ea typeface="Verdana"/>
              <a:cs typeface="Verdana"/>
              <a:sym typeface="Verdana"/>
            </a:endParaRPr>
          </a:p>
          <a:p>
            <a:pPr marL="469900" marR="0" lvl="0" indent="-469900" algn="l" rtl="0">
              <a:lnSpc>
                <a:spcPct val="100000"/>
              </a:lnSpc>
              <a:spcBef>
                <a:spcPts val="720"/>
              </a:spcBef>
              <a:spcAft>
                <a:spcPts val="0"/>
              </a:spcAft>
              <a:buClr>
                <a:schemeClr val="accent2"/>
              </a:buClr>
              <a:buFont typeface="Noto Sans Symbols"/>
              <a:buNone/>
            </a:pPr>
            <a:endParaRPr sz="3600" b="0" i="0" u="none" strike="noStrike" cap="none" baseline="0">
              <a:solidFill>
                <a:schemeClr val="dk1"/>
              </a:solidFill>
              <a:latin typeface="Verdana"/>
              <a:ea typeface="Verdana"/>
              <a:cs typeface="Verdana"/>
              <a:sym typeface="Verdana"/>
            </a:endParaRPr>
          </a:p>
          <a:p>
            <a:pPr marL="908050" marR="0" lvl="1" indent="-438150" algn="l" rtl="0">
              <a:lnSpc>
                <a:spcPct val="100000"/>
              </a:lnSpc>
              <a:spcBef>
                <a:spcPts val="720"/>
              </a:spcBef>
              <a:spcAft>
                <a:spcPts val="0"/>
              </a:spcAft>
              <a:buClr>
                <a:schemeClr val="accent2"/>
              </a:buClr>
              <a:buSzPct val="100000"/>
              <a:buFont typeface="Noto Sans Symbols"/>
              <a:buChar char="■"/>
            </a:pPr>
            <a:r>
              <a:rPr lang="en-US" sz="3600" b="0" i="0" u="none" strike="noStrike" cap="none" baseline="0">
                <a:solidFill>
                  <a:schemeClr val="dk1"/>
                </a:solidFill>
                <a:latin typeface="Verdana"/>
                <a:ea typeface="Verdana"/>
                <a:cs typeface="Verdana"/>
                <a:sym typeface="Verdana"/>
              </a:rPr>
              <a:t>Why do you think that would be?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3">
            <a:alphaModFix/>
          </a:blip>
          <a:srcRect/>
          <a:stretch/>
        </p:blipFill>
        <p:spPr>
          <a:xfrm>
            <a:off x="0" y="1447800"/>
            <a:ext cx="9144000" cy="5410200"/>
          </a:xfrm>
          <a:prstGeom prst="rect">
            <a:avLst/>
          </a:prstGeom>
          <a:noFill/>
          <a:ln>
            <a:noFill/>
          </a:ln>
        </p:spPr>
      </p:pic>
      <p:sp>
        <p:nvSpPr>
          <p:cNvPr id="179" name="Shape 179"/>
          <p:cNvSpPr txBox="1"/>
          <p:nvPr/>
        </p:nvSpPr>
        <p:spPr>
          <a:xfrm>
            <a:off x="152400" y="522287"/>
            <a:ext cx="17133886" cy="9540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800" b="0" i="0" u="none" strike="noStrike" cap="none" baseline="0">
                <a:solidFill>
                  <a:schemeClr val="dk1"/>
                </a:solidFill>
                <a:latin typeface="Verdana"/>
                <a:ea typeface="Verdana"/>
                <a:cs typeface="Verdana"/>
                <a:sym typeface="Verdana"/>
              </a:rPr>
              <a:t>   This area was “about to blow” because of </a:t>
            </a:r>
          </a:p>
          <a:p>
            <a:pPr marL="0" marR="0" lvl="0" indent="0" algn="l" rtl="0">
              <a:lnSpc>
                <a:spcPct val="100000"/>
              </a:lnSpc>
              <a:spcBef>
                <a:spcPts val="0"/>
              </a:spcBef>
              <a:spcAft>
                <a:spcPts val="0"/>
              </a:spcAft>
              <a:buClr>
                <a:schemeClr val="dk1"/>
              </a:buClr>
              <a:buSzPct val="25000"/>
              <a:buFont typeface="Verdana"/>
              <a:buNone/>
            </a:pPr>
            <a:r>
              <a:rPr lang="en-US" sz="2800" b="0" i="0" u="none" strike="noStrike" cap="none" baseline="0">
                <a:solidFill>
                  <a:schemeClr val="dk1"/>
                </a:solidFill>
                <a:latin typeface="Verdana"/>
                <a:ea typeface="Verdana"/>
                <a:cs typeface="Verdana"/>
                <a:sym typeface="Verdana"/>
              </a:rPr>
              <a:t>alliances, military build-up and other struggles.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3">
            <a:alphaModFix/>
          </a:blip>
          <a:srcRect/>
          <a:stretch/>
        </p:blipFill>
        <p:spPr>
          <a:xfrm>
            <a:off x="0" y="304800"/>
            <a:ext cx="9144000" cy="637222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0" y="0"/>
            <a:ext cx="9144000" cy="1295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800" b="1" i="0" u="none" strike="noStrike" cap="none" baseline="0">
                <a:solidFill>
                  <a:schemeClr val="dk2"/>
                </a:solidFill>
                <a:latin typeface="Arial"/>
                <a:ea typeface="Arial"/>
                <a:cs typeface="Arial"/>
                <a:sym typeface="Arial"/>
              </a:rPr>
              <a:t>The SPARK That Caused War</a:t>
            </a:r>
          </a:p>
        </p:txBody>
      </p:sp>
      <p:sp>
        <p:nvSpPr>
          <p:cNvPr id="190" name="Shape 190"/>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The </a:t>
            </a:r>
            <a:r>
              <a:rPr lang="en-US" sz="3000" b="0" i="0" u="none" strike="noStrike" cap="none" baseline="0">
                <a:solidFill>
                  <a:srgbClr val="FF0000"/>
                </a:solidFill>
                <a:latin typeface="Verdana"/>
                <a:ea typeface="Verdana"/>
                <a:cs typeface="Verdana"/>
                <a:sym typeface="Verdana"/>
              </a:rPr>
              <a:t>assassination</a:t>
            </a:r>
            <a:r>
              <a:rPr lang="en-US" sz="3000" b="0" i="0" u="none" strike="noStrike" cap="none" baseline="0">
                <a:solidFill>
                  <a:schemeClr val="dk1"/>
                </a:solidFill>
                <a:latin typeface="Verdana"/>
                <a:ea typeface="Verdana"/>
                <a:cs typeface="Verdana"/>
                <a:sym typeface="Verdana"/>
              </a:rPr>
              <a:t> of Archduke </a:t>
            </a:r>
            <a:r>
              <a:rPr lang="en-US" sz="3000" b="0" i="0" u="none" strike="noStrike" cap="none" baseline="0">
                <a:solidFill>
                  <a:srgbClr val="FF0000"/>
                </a:solidFill>
                <a:latin typeface="Verdana"/>
                <a:ea typeface="Verdana"/>
                <a:cs typeface="Verdana"/>
                <a:sym typeface="Verdana"/>
              </a:rPr>
              <a:t>Francis Ferdinand</a:t>
            </a:r>
            <a:r>
              <a:rPr lang="en-US" sz="3000" b="0" i="0" u="none" strike="noStrike" cap="none" baseline="0">
                <a:solidFill>
                  <a:schemeClr val="dk1"/>
                </a:solidFill>
                <a:latin typeface="Verdana"/>
                <a:ea typeface="Verdana"/>
                <a:cs typeface="Verdana"/>
                <a:sym typeface="Verdana"/>
              </a:rPr>
              <a:t> occurred on June 28, 1914. A Serb assassinated the heir to the Austro-Hungarian throne.</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Heir- one who inherits or is entitled to a title, position, or rank.</a:t>
            </a:r>
          </a:p>
        </p:txBody>
      </p:sp>
      <p:pic>
        <p:nvPicPr>
          <p:cNvPr id="191" name="Shape 191"/>
          <p:cNvPicPr preferRelativeResize="0"/>
          <p:nvPr/>
        </p:nvPicPr>
        <p:blipFill rotWithShape="1">
          <a:blip r:embed="rId3">
            <a:alphaModFix/>
          </a:blip>
          <a:srcRect/>
          <a:stretch/>
        </p:blipFill>
        <p:spPr>
          <a:xfrm>
            <a:off x="5791200" y="4114800"/>
            <a:ext cx="2503486" cy="27431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The Assassin</a:t>
            </a:r>
          </a:p>
        </p:txBody>
      </p:sp>
      <p:pic>
        <p:nvPicPr>
          <p:cNvPr id="197" name="Shape 197"/>
          <p:cNvPicPr preferRelativeResize="0"/>
          <p:nvPr/>
        </p:nvPicPr>
        <p:blipFill rotWithShape="1">
          <a:blip r:embed="rId3">
            <a:alphaModFix/>
          </a:blip>
          <a:srcRect/>
          <a:stretch/>
        </p:blipFill>
        <p:spPr>
          <a:xfrm>
            <a:off x="152400" y="1752600"/>
            <a:ext cx="5638800" cy="3382961"/>
          </a:xfrm>
          <a:prstGeom prst="rect">
            <a:avLst/>
          </a:prstGeom>
          <a:noFill/>
          <a:ln>
            <a:noFill/>
          </a:ln>
        </p:spPr>
      </p:pic>
      <p:pic>
        <p:nvPicPr>
          <p:cNvPr id="198" name="Shape 198"/>
          <p:cNvPicPr preferRelativeResize="0"/>
          <p:nvPr/>
        </p:nvPicPr>
        <p:blipFill rotWithShape="1">
          <a:blip r:embed="rId4">
            <a:alphaModFix/>
          </a:blip>
          <a:srcRect/>
          <a:stretch/>
        </p:blipFill>
        <p:spPr>
          <a:xfrm>
            <a:off x="6096000" y="1752600"/>
            <a:ext cx="2747961" cy="3781425"/>
          </a:xfrm>
          <a:prstGeom prst="rect">
            <a:avLst/>
          </a:prstGeom>
          <a:noFill/>
          <a:ln>
            <a:noFill/>
          </a:ln>
        </p:spPr>
      </p:pic>
      <p:sp>
        <p:nvSpPr>
          <p:cNvPr id="199" name="Shape 199"/>
          <p:cNvSpPr txBox="1"/>
          <p:nvPr/>
        </p:nvSpPr>
        <p:spPr>
          <a:xfrm>
            <a:off x="228600" y="5257800"/>
            <a:ext cx="5333999" cy="9159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1800" b="0" i="0" u="none" strike="noStrike" cap="none" baseline="0">
                <a:solidFill>
                  <a:schemeClr val="dk1"/>
                </a:solidFill>
                <a:latin typeface="Verdana"/>
                <a:ea typeface="Verdana"/>
                <a:cs typeface="Verdana"/>
                <a:sym typeface="Verdana"/>
              </a:rPr>
              <a:t>Archduke Francis Ferdinand; </a:t>
            </a:r>
            <a:r>
              <a:rPr lang="en-US" sz="1800" b="1" i="1" u="none" strike="noStrike" cap="none" baseline="0">
                <a:solidFill>
                  <a:schemeClr val="dk1"/>
                </a:solidFill>
                <a:latin typeface="Verdana"/>
                <a:ea typeface="Verdana"/>
                <a:cs typeface="Verdana"/>
                <a:sym typeface="Verdana"/>
              </a:rPr>
              <a:t>minutes</a:t>
            </a:r>
            <a:r>
              <a:rPr lang="en-US" sz="1800" b="0" i="0" u="none" strike="noStrike" cap="none" baseline="0">
                <a:solidFill>
                  <a:schemeClr val="dk1"/>
                </a:solidFill>
                <a:latin typeface="Verdana"/>
                <a:ea typeface="Verdana"/>
                <a:cs typeface="Verdana"/>
                <a:sym typeface="Verdana"/>
              </a:rPr>
              <a:t> before his assassination.  His wife would also be murdered.</a:t>
            </a:r>
          </a:p>
        </p:txBody>
      </p:sp>
      <p:sp>
        <p:nvSpPr>
          <p:cNvPr id="200" name="Shape 200"/>
          <p:cNvSpPr txBox="1"/>
          <p:nvPr/>
        </p:nvSpPr>
        <p:spPr>
          <a:xfrm>
            <a:off x="5486400" y="5715000"/>
            <a:ext cx="36576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1800" b="0" i="0" u="none" strike="noStrike" cap="none" baseline="0">
                <a:solidFill>
                  <a:schemeClr val="dk1"/>
                </a:solidFill>
                <a:latin typeface="Verdana"/>
                <a:ea typeface="Verdana"/>
                <a:cs typeface="Verdana"/>
                <a:sym typeface="Verdana"/>
              </a:rPr>
              <a:t>The assassin – Gavrilo Princip</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dirty="0">
                <a:solidFill>
                  <a:schemeClr val="dk2"/>
                </a:solidFill>
                <a:latin typeface="Arial"/>
                <a:ea typeface="Arial"/>
                <a:cs typeface="Arial"/>
                <a:sym typeface="Arial"/>
              </a:rPr>
              <a:t>The Assassin</a:t>
            </a:r>
          </a:p>
        </p:txBody>
      </p:sp>
      <p:sp>
        <p:nvSpPr>
          <p:cNvPr id="206" name="Shape 206"/>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Gavrilo Princip was a Serbian </a:t>
            </a:r>
            <a:r>
              <a:rPr lang="en-US" sz="3000" b="1" i="1" u="none" strike="noStrike" cap="none" baseline="0">
                <a:solidFill>
                  <a:schemeClr val="dk1"/>
                </a:solidFill>
                <a:latin typeface="Verdana"/>
                <a:ea typeface="Verdana"/>
                <a:cs typeface="Verdana"/>
                <a:sym typeface="Verdana"/>
              </a:rPr>
              <a:t>nationalist</a:t>
            </a:r>
            <a:r>
              <a:rPr lang="en-US" sz="3000" b="0" i="0" u="none" strike="noStrike" cap="none" baseline="0">
                <a:solidFill>
                  <a:schemeClr val="dk1"/>
                </a:solidFill>
                <a:latin typeface="Verdana"/>
                <a:ea typeface="Verdana"/>
                <a:cs typeface="Verdana"/>
                <a:sym typeface="Verdana"/>
              </a:rPr>
              <a:t>.  </a:t>
            </a:r>
          </a:p>
        </p:txBody>
      </p:sp>
      <p:pic>
        <p:nvPicPr>
          <p:cNvPr id="207" name="Shape 207"/>
          <p:cNvPicPr preferRelativeResize="0"/>
          <p:nvPr/>
        </p:nvPicPr>
        <p:blipFill rotWithShape="1">
          <a:blip r:embed="rId3">
            <a:alphaModFix/>
          </a:blip>
          <a:srcRect/>
          <a:stretch/>
        </p:blipFill>
        <p:spPr>
          <a:xfrm>
            <a:off x="0" y="2794000"/>
            <a:ext cx="5181600" cy="4064000"/>
          </a:xfrm>
          <a:prstGeom prst="rect">
            <a:avLst/>
          </a:prstGeom>
          <a:noFill/>
          <a:ln>
            <a:noFill/>
          </a:ln>
        </p:spPr>
      </p:pic>
      <p:pic>
        <p:nvPicPr>
          <p:cNvPr id="208" name="Shape 208"/>
          <p:cNvPicPr preferRelativeResize="0"/>
          <p:nvPr/>
        </p:nvPicPr>
        <p:blipFill rotWithShape="1">
          <a:blip r:embed="rId4">
            <a:alphaModFix/>
          </a:blip>
          <a:srcRect/>
          <a:stretch/>
        </p:blipFill>
        <p:spPr>
          <a:xfrm>
            <a:off x="5181600" y="2286000"/>
            <a:ext cx="3962399" cy="45720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566737" y="5105400"/>
            <a:ext cx="8001000" cy="1524000"/>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Gavrilo Princip on trial December 5, 1914.  He is seated front row center.</a:t>
            </a:r>
          </a:p>
        </p:txBody>
      </p:sp>
      <p:pic>
        <p:nvPicPr>
          <p:cNvPr id="214" name="Shape 214"/>
          <p:cNvPicPr preferRelativeResize="0"/>
          <p:nvPr/>
        </p:nvPicPr>
        <p:blipFill rotWithShape="1">
          <a:blip r:embed="rId3">
            <a:alphaModFix/>
          </a:blip>
          <a:srcRect/>
          <a:stretch/>
        </p:blipFill>
        <p:spPr>
          <a:xfrm>
            <a:off x="381000" y="609600"/>
            <a:ext cx="8189912" cy="423862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566737" y="1752600"/>
            <a:ext cx="3924299"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600" b="0" i="0" u="none" strike="noStrike" cap="none" baseline="0">
                <a:solidFill>
                  <a:schemeClr val="dk1"/>
                </a:solidFill>
                <a:latin typeface="Verdana"/>
                <a:ea typeface="Verdana"/>
                <a:cs typeface="Verdana"/>
                <a:sym typeface="Verdana"/>
              </a:rPr>
              <a:t>The cell where Gavrilo Princip was kept.</a:t>
            </a:r>
          </a:p>
        </p:txBody>
      </p:sp>
      <p:pic>
        <p:nvPicPr>
          <p:cNvPr id="220" name="Shape 220"/>
          <p:cNvPicPr preferRelativeResize="0"/>
          <p:nvPr/>
        </p:nvPicPr>
        <p:blipFill rotWithShape="1">
          <a:blip r:embed="rId3">
            <a:alphaModFix/>
          </a:blip>
          <a:srcRect/>
          <a:stretch/>
        </p:blipFill>
        <p:spPr>
          <a:xfrm>
            <a:off x="4419600" y="381000"/>
            <a:ext cx="4514850" cy="60197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Verdana"/>
              <a:buNone/>
            </a:pPr>
            <a:r>
              <a:rPr lang="en-US" sz="3800" b="1" i="0" u="none" strike="noStrike" cap="none" baseline="0" dirty="0" err="1">
                <a:solidFill>
                  <a:schemeClr val="dk2"/>
                </a:solidFill>
                <a:latin typeface="Verdana"/>
                <a:ea typeface="Verdana"/>
                <a:cs typeface="Verdana"/>
                <a:sym typeface="Verdana"/>
              </a:rPr>
              <a:t>Brainpop</a:t>
            </a:r>
            <a:r>
              <a:rPr lang="en-US" sz="3800" b="1" i="0" u="none" strike="noStrike" cap="none" baseline="0" dirty="0">
                <a:solidFill>
                  <a:schemeClr val="dk2"/>
                </a:solidFill>
                <a:latin typeface="Verdana"/>
                <a:ea typeface="Verdana"/>
                <a:cs typeface="Verdana"/>
                <a:sym typeface="Verdana"/>
              </a:rPr>
              <a:t> Introduction</a:t>
            </a:r>
          </a:p>
        </p:txBody>
      </p:sp>
      <p:sp>
        <p:nvSpPr>
          <p:cNvPr id="108" name="Shape 108"/>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sng" strike="noStrike" cap="none" baseline="0" dirty="0">
                <a:solidFill>
                  <a:schemeClr val="hlink"/>
                </a:solidFill>
                <a:latin typeface="Verdana"/>
                <a:ea typeface="Verdana"/>
                <a:cs typeface="Verdana"/>
                <a:sym typeface="Verdana"/>
                <a:hlinkClick r:id="rId3"/>
              </a:rPr>
              <a:t>https://www.brainpop.com/socialstudies/ushistory/worldwari/preview.weml</a:t>
            </a:r>
          </a:p>
          <a:p>
            <a:pPr marL="0" marR="0" lvl="0" indent="0" algn="l" rtl="0">
              <a:spcBef>
                <a:spcPts val="0"/>
              </a:spcBef>
              <a:buNone/>
            </a:pPr>
            <a:endParaRPr sz="3000" b="0" i="0" u="sng" strike="noStrike" cap="none" baseline="0" dirty="0">
              <a:solidFill>
                <a:schemeClr val="hlink"/>
              </a:solidFill>
              <a:latin typeface="Verdana"/>
              <a:ea typeface="Verdana"/>
              <a:cs typeface="Verdana"/>
              <a:sym typeface="Verdana"/>
              <a:hlinkClick r:id="rId3"/>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5400" b="1" i="0" u="none" strike="noStrike" cap="none" baseline="0">
                <a:solidFill>
                  <a:schemeClr val="dk2"/>
                </a:solidFill>
                <a:latin typeface="Arial"/>
                <a:ea typeface="Arial"/>
                <a:cs typeface="Arial"/>
                <a:sym typeface="Arial"/>
              </a:rPr>
              <a:t>Domino Effect Begins</a:t>
            </a:r>
          </a:p>
        </p:txBody>
      </p:sp>
      <p:sp>
        <p:nvSpPr>
          <p:cNvPr id="226" name="Shape 226"/>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As a result of the assassination:</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Austria-Hungary declared war on Serbia</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Russia supported Serbia</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Germany supported Austria-Hungary</a:t>
            </a:r>
          </a:p>
          <a:p>
            <a:pPr marL="908050" marR="0" lvl="1" indent="-438150" algn="l" rtl="0">
              <a:lnSpc>
                <a:spcPct val="100000"/>
              </a:lnSpc>
              <a:spcBef>
                <a:spcPts val="520"/>
              </a:spcBef>
              <a:spcAft>
                <a:spcPts val="0"/>
              </a:spcAft>
              <a:buClr>
                <a:schemeClr val="accent2"/>
              </a:buClr>
              <a:buFont typeface="Noto Sans Symbols"/>
              <a:buNone/>
            </a:pPr>
            <a:endParaRPr sz="2600" b="0" i="0" u="none" strike="noStrike" cap="none" baseline="0">
              <a:solidFill>
                <a:schemeClr val="dk1"/>
              </a:solidFill>
              <a:latin typeface="Verdana"/>
              <a:ea typeface="Verdana"/>
              <a:cs typeface="Verdana"/>
              <a:sym typeface="Verdana"/>
            </a:endParaRPr>
          </a:p>
          <a:p>
            <a:pPr marL="908050" marR="0" lvl="1" indent="-438150" algn="l" rtl="0">
              <a:lnSpc>
                <a:spcPct val="100000"/>
              </a:lnSpc>
              <a:spcBef>
                <a:spcPts val="520"/>
              </a:spcBef>
              <a:spcAft>
                <a:spcPts val="0"/>
              </a:spcAft>
              <a:buClr>
                <a:schemeClr val="accent2"/>
              </a:buClr>
              <a:buSzPct val="25000"/>
              <a:buFont typeface="Noto Sans Symbols"/>
              <a:buNone/>
            </a:pPr>
            <a:r>
              <a:rPr lang="en-US" sz="2600" b="0" i="0" u="none" strike="noStrike" cap="none" baseline="0">
                <a:solidFill>
                  <a:schemeClr val="dk1"/>
                </a:solidFill>
                <a:latin typeface="Verdana"/>
                <a:ea typeface="Verdana"/>
                <a:cs typeface="Verdana"/>
                <a:sym typeface="Verdana"/>
              </a:rPr>
              <a:t>*With Russia and its allies on one side and Germany and its allies on another, conflict quickly spread.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Domino Effect</a:t>
            </a:r>
          </a:p>
        </p:txBody>
      </p:sp>
      <p:sp>
        <p:nvSpPr>
          <p:cNvPr id="232" name="Shape 232"/>
          <p:cNvSpPr txBox="1">
            <a:spLocks noGrp="1"/>
          </p:cNvSpPr>
          <p:nvPr>
            <p:ph type="body" idx="1"/>
          </p:nvPr>
        </p:nvSpPr>
        <p:spPr>
          <a:xfrm>
            <a:off x="0" y="1752600"/>
            <a:ext cx="4491037"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August 1914:</a:t>
            </a:r>
          </a:p>
          <a:p>
            <a:pPr marL="908050" marR="0" lvl="1" indent="-438150" algn="l" rtl="0">
              <a:lnSpc>
                <a:spcPct val="100000"/>
              </a:lnSpc>
              <a:spcBef>
                <a:spcPts val="440"/>
              </a:spcBef>
              <a:spcAft>
                <a:spcPts val="0"/>
              </a:spcAft>
              <a:buClr>
                <a:schemeClr val="accent2"/>
              </a:buClr>
              <a:buSzPct val="100000"/>
              <a:buFont typeface="Noto Sans Symbols"/>
              <a:buChar char="■"/>
            </a:pPr>
            <a:r>
              <a:rPr lang="en-US" sz="2200" b="0" i="0" u="none" strike="noStrike" cap="none" baseline="0">
                <a:solidFill>
                  <a:schemeClr val="dk1"/>
                </a:solidFill>
                <a:latin typeface="Verdana"/>
                <a:ea typeface="Verdana"/>
                <a:cs typeface="Verdana"/>
                <a:sym typeface="Verdana"/>
              </a:rPr>
              <a:t>Germany declared war on Russia</a:t>
            </a:r>
          </a:p>
          <a:p>
            <a:pPr marL="908050" marR="0" lvl="1" indent="-438150" algn="l" rtl="0">
              <a:lnSpc>
                <a:spcPct val="100000"/>
              </a:lnSpc>
              <a:spcBef>
                <a:spcPts val="440"/>
              </a:spcBef>
              <a:spcAft>
                <a:spcPts val="0"/>
              </a:spcAft>
              <a:buClr>
                <a:schemeClr val="accent2"/>
              </a:buClr>
              <a:buSzPct val="100000"/>
              <a:buFont typeface="Noto Sans Symbols"/>
              <a:buChar char="■"/>
            </a:pPr>
            <a:r>
              <a:rPr lang="en-US" sz="2200" b="0" i="0" u="none" strike="noStrike" cap="none" baseline="0">
                <a:solidFill>
                  <a:schemeClr val="dk1"/>
                </a:solidFill>
                <a:latin typeface="Verdana"/>
                <a:ea typeface="Verdana"/>
                <a:cs typeface="Verdana"/>
                <a:sym typeface="Verdana"/>
              </a:rPr>
              <a:t>Russia was allied with France, so Germany declared war on France too!</a:t>
            </a:r>
          </a:p>
          <a:p>
            <a:pPr marL="908050" marR="0" lvl="1" indent="-438150" algn="l" rtl="0">
              <a:lnSpc>
                <a:spcPct val="100000"/>
              </a:lnSpc>
              <a:spcBef>
                <a:spcPts val="440"/>
              </a:spcBef>
              <a:spcAft>
                <a:spcPts val="0"/>
              </a:spcAft>
              <a:buClr>
                <a:schemeClr val="accent2"/>
              </a:buClr>
              <a:buSzPct val="100000"/>
              <a:buFont typeface="Noto Sans Symbols"/>
              <a:buChar char="■"/>
            </a:pPr>
            <a:r>
              <a:rPr lang="en-US" sz="2200" b="0" i="0" u="none" strike="noStrike" cap="none" baseline="0">
                <a:solidFill>
                  <a:schemeClr val="dk1"/>
                </a:solidFill>
                <a:latin typeface="Verdana"/>
                <a:ea typeface="Verdana"/>
                <a:cs typeface="Verdana"/>
                <a:sym typeface="Verdana"/>
              </a:rPr>
              <a:t>Britain declared war on Germany</a:t>
            </a:r>
          </a:p>
          <a:p>
            <a:pPr marL="908050" marR="0" lvl="1" indent="-438150" algn="l" rtl="0">
              <a:lnSpc>
                <a:spcPct val="100000"/>
              </a:lnSpc>
              <a:spcBef>
                <a:spcPts val="440"/>
              </a:spcBef>
              <a:spcAft>
                <a:spcPts val="0"/>
              </a:spcAft>
              <a:buClr>
                <a:schemeClr val="accent2"/>
              </a:buClr>
              <a:buSzPct val="100000"/>
              <a:buFont typeface="Noto Sans Symbols"/>
              <a:buChar char="■"/>
            </a:pPr>
            <a:r>
              <a:rPr lang="en-US" sz="2200" b="0" i="0" u="none" strike="noStrike" cap="none" baseline="0">
                <a:solidFill>
                  <a:schemeClr val="dk1"/>
                </a:solidFill>
                <a:latin typeface="Verdana"/>
                <a:ea typeface="Verdana"/>
                <a:cs typeface="Verdana"/>
                <a:sym typeface="Verdana"/>
              </a:rPr>
              <a:t>Japan declared war on Germany</a:t>
            </a:r>
          </a:p>
        </p:txBody>
      </p:sp>
      <p:pic>
        <p:nvPicPr>
          <p:cNvPr id="233" name="Shape 233"/>
          <p:cNvPicPr preferRelativeResize="0"/>
          <p:nvPr/>
        </p:nvPicPr>
        <p:blipFill rotWithShape="1">
          <a:blip r:embed="rId3">
            <a:alphaModFix/>
          </a:blip>
          <a:srcRect/>
          <a:stretch/>
        </p:blipFill>
        <p:spPr>
          <a:xfrm>
            <a:off x="4343400" y="1676400"/>
            <a:ext cx="4800600" cy="3421062"/>
          </a:xfrm>
          <a:prstGeom prst="rect">
            <a:avLst/>
          </a:prstGeom>
          <a:noFill/>
          <a:ln>
            <a:noFill/>
          </a:ln>
        </p:spPr>
      </p:pic>
      <p:sp>
        <p:nvSpPr>
          <p:cNvPr id="234" name="Shape 234"/>
          <p:cNvSpPr txBox="1"/>
          <p:nvPr/>
        </p:nvSpPr>
        <p:spPr>
          <a:xfrm>
            <a:off x="4800600" y="5334000"/>
            <a:ext cx="3962399" cy="36671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800" b="0" i="0" u="none" strike="noStrike" cap="none" baseline="0">
                <a:solidFill>
                  <a:schemeClr val="dk1"/>
                </a:solidFill>
                <a:latin typeface="Verdana"/>
                <a:ea typeface="Verdana"/>
                <a:cs typeface="Verdana"/>
                <a:sym typeface="Verdana"/>
              </a:rPr>
              <a:t>*Remember this!!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0" u="none" strike="noStrike" cap="none" baseline="0">
                <a:solidFill>
                  <a:schemeClr val="dk2"/>
                </a:solidFill>
                <a:latin typeface="Arial"/>
                <a:ea typeface="Arial"/>
                <a:cs typeface="Arial"/>
                <a:sym typeface="Arial"/>
              </a:rPr>
              <a:t>A World War Begins</a:t>
            </a:r>
          </a:p>
        </p:txBody>
      </p:sp>
      <p:graphicFrame>
        <p:nvGraphicFramePr>
          <p:cNvPr id="240" name="Shape 240"/>
          <p:cNvGraphicFramePr/>
          <p:nvPr/>
        </p:nvGraphicFramePr>
        <p:xfrm>
          <a:off x="566737" y="1752600"/>
          <a:ext cx="8001000" cy="4267175"/>
        </p:xfrm>
        <a:graphic>
          <a:graphicData uri="http://schemas.openxmlformats.org/drawingml/2006/table">
            <a:tbl>
              <a:tblPr>
                <a:noFill/>
                <a:tableStyleId>{925E6289-CDDE-4662-92EA-0F4FB58EBF98}</a:tableStyleId>
              </a:tblPr>
              <a:tblGrid>
                <a:gridCol w="4000500"/>
                <a:gridCol w="4000500"/>
              </a:tblGrid>
              <a:tr h="854075">
                <a:tc>
                  <a:txBody>
                    <a:bodyPr/>
                    <a:lstStyle/>
                    <a:p>
                      <a:pPr marL="0" marR="0" lvl="0" indent="0" algn="ctr" rtl="0">
                        <a:lnSpc>
                          <a:spcPct val="100000"/>
                        </a:lnSpc>
                        <a:spcBef>
                          <a:spcPts val="0"/>
                        </a:spcBef>
                        <a:spcAft>
                          <a:spcPts val="0"/>
                        </a:spcAft>
                        <a:buClr>
                          <a:schemeClr val="dk1"/>
                        </a:buClr>
                        <a:buSzPct val="25000"/>
                        <a:buFont typeface="Verdana"/>
                        <a:buNone/>
                      </a:pPr>
                      <a:r>
                        <a:rPr lang="en-US" sz="3600" b="0" i="0" u="none" strike="noStrike" cap="none" baseline="0">
                          <a:solidFill>
                            <a:schemeClr val="dk1"/>
                          </a:solidFill>
                          <a:latin typeface="Verdana"/>
                          <a:ea typeface="Verdana"/>
                          <a:cs typeface="Verdana"/>
                          <a:sym typeface="Verdana"/>
                        </a:rPr>
                        <a:t>Allied Powers</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Verdana"/>
                        <a:buNone/>
                      </a:pPr>
                      <a:r>
                        <a:rPr lang="en-US" sz="3600" b="0" i="0" u="none" strike="noStrike" cap="none" baseline="0">
                          <a:solidFill>
                            <a:schemeClr val="dk1"/>
                          </a:solidFill>
                          <a:latin typeface="Verdana"/>
                          <a:ea typeface="Verdana"/>
                          <a:cs typeface="Verdana"/>
                          <a:sym typeface="Verdana"/>
                        </a:rPr>
                        <a:t>Central Powers</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52475">
                <a:tc>
                  <a:txBody>
                    <a:bodyPr/>
                    <a:lstStyle/>
                    <a:p>
                      <a:pPr marL="0" marR="0" lvl="0" indent="0" algn="l" rtl="0">
                        <a:lnSpc>
                          <a:spcPct val="100000"/>
                        </a:lnSpc>
                        <a:spcBef>
                          <a:spcPts val="0"/>
                        </a:spcBef>
                        <a:spcAft>
                          <a:spcPts val="0"/>
                        </a:spcAft>
                        <a:buClr>
                          <a:srgbClr val="FF0000"/>
                        </a:buClr>
                        <a:buSzPct val="25000"/>
                        <a:buFont typeface="Verdana"/>
                        <a:buNone/>
                      </a:pPr>
                      <a:r>
                        <a:rPr lang="en-US" sz="2600" b="0" i="0" u="none" strike="noStrike" cap="none" baseline="0">
                          <a:solidFill>
                            <a:srgbClr val="FF0000"/>
                          </a:solidFill>
                          <a:latin typeface="Verdana"/>
                          <a:ea typeface="Verdana"/>
                          <a:cs typeface="Verdana"/>
                          <a:sym typeface="Verdana"/>
                        </a:rPr>
                        <a:t>Great Britain</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FF0000"/>
                        </a:buClr>
                        <a:buSzPct val="25000"/>
                        <a:buFont typeface="Verdana"/>
                        <a:buNone/>
                      </a:pPr>
                      <a:r>
                        <a:rPr lang="en-US" sz="2600" b="0" i="0" u="none" strike="noStrike" cap="none" baseline="0">
                          <a:solidFill>
                            <a:srgbClr val="FF0000"/>
                          </a:solidFill>
                          <a:latin typeface="Verdana"/>
                          <a:ea typeface="Verdana"/>
                          <a:cs typeface="Verdana"/>
                          <a:sym typeface="Verdana"/>
                        </a:rPr>
                        <a:t>Germany</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54075">
                <a:tc>
                  <a:txBody>
                    <a:bodyPr/>
                    <a:lstStyle/>
                    <a:p>
                      <a:pPr marL="0" marR="0" lvl="0" indent="0" algn="l" rtl="0">
                        <a:lnSpc>
                          <a:spcPct val="100000"/>
                        </a:lnSpc>
                        <a:spcBef>
                          <a:spcPts val="0"/>
                        </a:spcBef>
                        <a:spcAft>
                          <a:spcPts val="0"/>
                        </a:spcAft>
                        <a:buClr>
                          <a:srgbClr val="FF0000"/>
                        </a:buClr>
                        <a:buSzPct val="25000"/>
                        <a:buFont typeface="Verdana"/>
                        <a:buNone/>
                      </a:pPr>
                      <a:r>
                        <a:rPr lang="en-US" sz="2600" b="0" i="0" u="none" strike="noStrike" cap="none" baseline="0">
                          <a:solidFill>
                            <a:srgbClr val="FF0000"/>
                          </a:solidFill>
                          <a:latin typeface="Verdana"/>
                          <a:ea typeface="Verdana"/>
                          <a:cs typeface="Verdana"/>
                          <a:sym typeface="Verdana"/>
                        </a:rPr>
                        <a:t>France</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FF0000"/>
                        </a:buClr>
                        <a:buSzPct val="25000"/>
                        <a:buFont typeface="Verdana"/>
                        <a:buNone/>
                      </a:pPr>
                      <a:r>
                        <a:rPr lang="en-US" sz="2600" b="0" i="0" u="none" strike="noStrike" cap="none" baseline="0">
                          <a:solidFill>
                            <a:srgbClr val="FF0000"/>
                          </a:solidFill>
                          <a:latin typeface="Verdana"/>
                          <a:ea typeface="Verdana"/>
                          <a:cs typeface="Verdana"/>
                          <a:sym typeface="Verdana"/>
                        </a:rPr>
                        <a:t>Austria-Hungary</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52475">
                <a:tc>
                  <a:txBody>
                    <a:bodyPr/>
                    <a:lstStyle/>
                    <a:p>
                      <a:pPr marL="0" marR="0" lvl="0" indent="0" algn="l" rtl="0">
                        <a:lnSpc>
                          <a:spcPct val="100000"/>
                        </a:lnSpc>
                        <a:spcBef>
                          <a:spcPts val="0"/>
                        </a:spcBef>
                        <a:spcAft>
                          <a:spcPts val="0"/>
                        </a:spcAft>
                        <a:buClr>
                          <a:srgbClr val="FF0000"/>
                        </a:buClr>
                        <a:buSzPct val="25000"/>
                        <a:buFont typeface="Verdana"/>
                        <a:buNone/>
                      </a:pPr>
                      <a:r>
                        <a:rPr lang="en-US" sz="2600" b="0" i="0" u="none" strike="noStrike" cap="none" baseline="0">
                          <a:solidFill>
                            <a:srgbClr val="FF0000"/>
                          </a:solidFill>
                          <a:latin typeface="Verdana"/>
                          <a:ea typeface="Verdana"/>
                          <a:cs typeface="Verdana"/>
                          <a:sym typeface="Verdana"/>
                        </a:rPr>
                        <a:t>Russia</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FF0000"/>
                        </a:buClr>
                        <a:buSzPct val="25000"/>
                        <a:buFont typeface="Verdana"/>
                        <a:buNone/>
                      </a:pPr>
                      <a:r>
                        <a:rPr lang="en-US" sz="2600" b="0" i="0" u="none" strike="noStrike" cap="none" baseline="0">
                          <a:solidFill>
                            <a:srgbClr val="FF0000"/>
                          </a:solidFill>
                          <a:latin typeface="Verdana"/>
                          <a:ea typeface="Verdana"/>
                          <a:cs typeface="Verdana"/>
                          <a:sym typeface="Verdana"/>
                        </a:rPr>
                        <a:t>Ottoman Empire</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r>
              <a:tr h="854075">
                <a:tc>
                  <a:txBody>
                    <a:bodyPr/>
                    <a:lstStyle/>
                    <a:p>
                      <a:pPr marL="0" marR="0" lvl="0" indent="0" algn="l" rtl="0">
                        <a:lnSpc>
                          <a:spcPct val="100000"/>
                        </a:lnSpc>
                        <a:spcBef>
                          <a:spcPts val="0"/>
                        </a:spcBef>
                        <a:spcAft>
                          <a:spcPts val="0"/>
                        </a:spcAft>
                        <a:buClr>
                          <a:srgbClr val="FF0000"/>
                        </a:buClr>
                        <a:buSzPct val="25000"/>
                        <a:buFont typeface="Verdana"/>
                        <a:buNone/>
                      </a:pPr>
                      <a:r>
                        <a:rPr lang="en-US" sz="2600" b="0" i="0" u="none" strike="noStrike" cap="none" baseline="0">
                          <a:solidFill>
                            <a:srgbClr val="FF0000"/>
                          </a:solidFill>
                          <a:latin typeface="Verdana"/>
                          <a:ea typeface="Verdana"/>
                          <a:cs typeface="Verdana"/>
                          <a:sym typeface="Verdana"/>
                        </a:rPr>
                        <a:t>Japan</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FF0000"/>
                        </a:buClr>
                        <a:buSzPct val="25000"/>
                        <a:buFont typeface="Verdana"/>
                        <a:buNone/>
                      </a:pPr>
                      <a:r>
                        <a:rPr lang="en-US" sz="2600" b="0" i="0" u="none" strike="noStrike" cap="none" baseline="0">
                          <a:solidFill>
                            <a:srgbClr val="FF0000"/>
                          </a:solidFill>
                          <a:latin typeface="Verdana"/>
                          <a:ea typeface="Verdana"/>
                          <a:cs typeface="Verdana"/>
                          <a:sym typeface="Verdana"/>
                        </a:rPr>
                        <a:t>Bulgaria</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r>
            </a:tbl>
          </a:graphicData>
        </a:graphic>
      </p:graphicFrame>
      <p:sp>
        <p:nvSpPr>
          <p:cNvPr id="241" name="Shape 241"/>
          <p:cNvSpPr txBox="1"/>
          <p:nvPr/>
        </p:nvSpPr>
        <p:spPr>
          <a:xfrm>
            <a:off x="990600" y="6324600"/>
            <a:ext cx="72390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1800" b="1" i="1" u="none" strike="noStrike" cap="none" baseline="0">
                <a:solidFill>
                  <a:schemeClr val="dk1"/>
                </a:solidFill>
                <a:latin typeface="Verdana"/>
                <a:ea typeface="Verdana"/>
                <a:cs typeface="Verdana"/>
                <a:sym typeface="Verdana"/>
              </a:rPr>
              <a:t>In total, the Allied Powers included over 30 countries!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War Begins</a:t>
            </a:r>
          </a:p>
        </p:txBody>
      </p:sp>
      <p:pic>
        <p:nvPicPr>
          <p:cNvPr id="247" name="Shape 247"/>
          <p:cNvPicPr preferRelativeResize="0">
            <a:picLocks noGrp="1"/>
          </p:cNvPicPr>
          <p:nvPr>
            <p:ph type="body" idx="1"/>
          </p:nvPr>
        </p:nvPicPr>
        <p:blipFill rotWithShape="1">
          <a:blip r:embed="rId3">
            <a:alphaModFix/>
          </a:blip>
          <a:srcRect/>
          <a:stretch/>
        </p:blipFill>
        <p:spPr>
          <a:xfrm>
            <a:off x="1982786" y="1752600"/>
            <a:ext cx="5168900" cy="4267199"/>
          </a:xfrm>
          <a:prstGeom prst="rect">
            <a:avLst/>
          </a:prstGeom>
          <a:noFill/>
          <a:ln>
            <a:noFill/>
          </a:ln>
        </p:spPr>
      </p:pic>
      <p:sp>
        <p:nvSpPr>
          <p:cNvPr id="248" name="Shape 248"/>
          <p:cNvSpPr txBox="1"/>
          <p:nvPr/>
        </p:nvSpPr>
        <p:spPr>
          <a:xfrm>
            <a:off x="0" y="6248400"/>
            <a:ext cx="91440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Verdana"/>
              <a:buNone/>
            </a:pPr>
            <a:r>
              <a:rPr lang="en-US" sz="2400" b="0" i="1" u="none" strike="noStrike" cap="none" baseline="0">
                <a:solidFill>
                  <a:schemeClr val="accent2"/>
                </a:solidFill>
                <a:latin typeface="Verdana"/>
                <a:ea typeface="Verdana"/>
                <a:cs typeface="Verdana"/>
                <a:sym typeface="Verdana"/>
              </a:rPr>
              <a:t> </a:t>
            </a:r>
            <a:r>
              <a:rPr lang="en-US" sz="2400" b="0" i="1" u="none" strike="noStrike" cap="none" baseline="0">
                <a:solidFill>
                  <a:srgbClr val="000000"/>
                </a:solidFill>
                <a:latin typeface="Verdana"/>
                <a:ea typeface="Verdana"/>
                <a:cs typeface="Verdana"/>
                <a:sym typeface="Verdana"/>
              </a:rPr>
              <a:t> *It’s important to remember who is not involved yet!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0" y="304800"/>
            <a:ext cx="9144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5400" b="1">
                <a:latin typeface="Arial"/>
                <a:ea typeface="Arial"/>
                <a:cs typeface="Arial"/>
                <a:sym typeface="Arial"/>
              </a:rPr>
              <a:t>  World War Spreads </a:t>
            </a:r>
          </a:p>
        </p:txBody>
      </p:sp>
      <p:sp>
        <p:nvSpPr>
          <p:cNvPr id="260" name="Shape 260"/>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279400" algn="l" rtl="0">
              <a:lnSpc>
                <a:spcPct val="100000"/>
              </a:lnSpc>
              <a:spcBef>
                <a:spcPts val="0"/>
              </a:spcBef>
              <a:spcAft>
                <a:spcPts val="0"/>
              </a:spcAft>
              <a:buClr>
                <a:schemeClr val="accent2"/>
              </a:buClr>
              <a:buSzPct val="100000"/>
              <a:buFont typeface="Noto Sans Symbols"/>
              <a:buNone/>
            </a:pPr>
            <a:r>
              <a:rPr lang="en-US" u="sng" dirty="0" smtClean="0">
                <a:solidFill>
                  <a:schemeClr val="hlink"/>
                </a:solidFill>
                <a:hlinkClick r:id="rId3"/>
              </a:rPr>
              <a:t>http</a:t>
            </a:r>
            <a:r>
              <a:rPr lang="en-US" u="sng" dirty="0">
                <a:solidFill>
                  <a:schemeClr val="hlink"/>
                </a:solidFill>
                <a:hlinkClick r:id="rId3"/>
              </a:rPr>
              <a:t>://www.the-map-as-history.com/demos/tome06/WW1-Map-Beginning-of-the-Great-War-1914.</a:t>
            </a:r>
            <a:r>
              <a:rPr lang="en-US" u="sng" dirty="0" smtClean="0">
                <a:solidFill>
                  <a:schemeClr val="hlink"/>
                </a:solidFill>
                <a:hlinkClick r:id="rId3"/>
              </a:rPr>
              <a:t>php</a:t>
            </a:r>
          </a:p>
          <a:p>
            <a:pPr marL="469900" marR="0" lvl="0" indent="-279400" algn="l" rtl="0">
              <a:lnSpc>
                <a:spcPct val="100000"/>
              </a:lnSpc>
              <a:spcBef>
                <a:spcPts val="0"/>
              </a:spcBef>
              <a:spcAft>
                <a:spcPts val="0"/>
              </a:spcAft>
              <a:buClr>
                <a:schemeClr val="accent2"/>
              </a:buClr>
              <a:buSzPct val="100000"/>
              <a:buFont typeface="Noto Sans Symbols"/>
              <a:buNone/>
            </a:pPr>
            <a:endParaRPr lang="en-US" u="sng" dirty="0" smtClean="0">
              <a:solidFill>
                <a:schemeClr val="hlink"/>
              </a:solidFill>
              <a:hlinkClick r:id="rId3"/>
            </a:endParaRPr>
          </a:p>
          <a:p>
            <a:pPr>
              <a:spcBef>
                <a:spcPts val="0"/>
              </a:spcBef>
              <a:buSzPct val="100000"/>
              <a:buNone/>
            </a:pPr>
            <a:r>
              <a:rPr lang="en-US" dirty="0" smtClean="0">
                <a:hlinkClick r:id="rId4"/>
              </a:rPr>
              <a:t>http://watchmojo.com/video/id/8381/</a:t>
            </a:r>
            <a:endParaRPr lang="en-US" dirty="0" smtClean="0"/>
          </a:p>
          <a:p>
            <a:pPr marL="469900" marR="0" lvl="0" indent="-279400" algn="l" rtl="0">
              <a:lnSpc>
                <a:spcPct val="100000"/>
              </a:lnSpc>
              <a:spcBef>
                <a:spcPts val="0"/>
              </a:spcBef>
              <a:spcAft>
                <a:spcPts val="0"/>
              </a:spcAft>
              <a:buClr>
                <a:schemeClr val="accent2"/>
              </a:buClr>
              <a:buSzPct val="100000"/>
              <a:buFont typeface="Noto Sans Symbols"/>
              <a:buNone/>
            </a:pPr>
            <a:endParaRPr lang="en-US" u="sng" dirty="0" smtClean="0">
              <a:solidFill>
                <a:schemeClr val="hlink"/>
              </a:solidFill>
              <a:hlinkClick r:id="rId3"/>
            </a:endParaRPr>
          </a:p>
          <a:p>
            <a:pPr marL="469900" marR="0" lvl="0" indent="-279400" algn="l" rtl="0">
              <a:lnSpc>
                <a:spcPct val="100000"/>
              </a:lnSpc>
              <a:spcBef>
                <a:spcPts val="0"/>
              </a:spcBef>
              <a:spcAft>
                <a:spcPts val="0"/>
              </a:spcAft>
              <a:buClr>
                <a:schemeClr val="accent2"/>
              </a:buClr>
              <a:buSzPct val="100000"/>
              <a:buFont typeface="Noto Sans Symbols"/>
              <a:buNone/>
            </a:pPr>
            <a:endParaRPr lang="en-US" u="sng" dirty="0" smtClean="0">
              <a:solidFill>
                <a:schemeClr val="hlink"/>
              </a:solidFill>
              <a:hlinkClick r:id="rId3"/>
            </a:endParaRPr>
          </a:p>
          <a:p>
            <a:pPr marL="469900" marR="0" lvl="0" indent="-279400" algn="l" rtl="0">
              <a:lnSpc>
                <a:spcPct val="100000"/>
              </a:lnSpc>
              <a:spcBef>
                <a:spcPts val="0"/>
              </a:spcBef>
              <a:spcAft>
                <a:spcPts val="0"/>
              </a:spcAft>
              <a:buClr>
                <a:schemeClr val="accent2"/>
              </a:buClr>
              <a:buFont typeface="Noto Sans Symbols"/>
              <a:buNone/>
            </a:pPr>
            <a:endParaRPr dirty="0"/>
          </a:p>
          <a:p>
            <a:pPr marL="469900" marR="0" lvl="0" indent="-279400" algn="l" rtl="0">
              <a:spcBef>
                <a:spcPts val="600"/>
              </a:spcBef>
              <a:spcAft>
                <a:spcPts val="0"/>
              </a:spcAft>
              <a:buClr>
                <a:schemeClr val="accent2"/>
              </a:buClr>
              <a:buFont typeface="Noto Sans Symbols"/>
              <a:buNone/>
            </a:pPr>
            <a:endParaRPr sz="3000" b="0" i="0" u="none" strike="noStrike" cap="none" baseline="0" dirty="0">
              <a:solidFill>
                <a:schemeClr val="dk1"/>
              </a:solidFill>
              <a:latin typeface="Verdana"/>
              <a:ea typeface="Verdana"/>
              <a:cs typeface="Verdana"/>
              <a:sym typeface="Verdan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0" y="304800"/>
            <a:ext cx="9144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0" u="none" strike="noStrike" cap="none" baseline="0">
                <a:solidFill>
                  <a:schemeClr val="dk2"/>
                </a:solidFill>
                <a:latin typeface="Arial"/>
                <a:ea typeface="Arial"/>
                <a:cs typeface="Arial"/>
                <a:sym typeface="Arial"/>
              </a:rPr>
              <a:t>U.S. Remains Neutral</a:t>
            </a:r>
          </a:p>
        </p:txBody>
      </p:sp>
      <p:sp>
        <p:nvSpPr>
          <p:cNvPr id="266" name="Shape 266"/>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Why would the U.S. remain neutral?</a:t>
            </a:r>
          </a:p>
          <a:p>
            <a:pPr marL="908050" marR="0" lvl="1" indent="-438150" algn="l" rtl="0">
              <a:lnSpc>
                <a:spcPct val="100000"/>
              </a:lnSpc>
              <a:spcBef>
                <a:spcPts val="60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War was 3,000 miles away</a:t>
            </a:r>
          </a:p>
          <a:p>
            <a:pPr marL="908050" marR="0" lvl="1" indent="-438150" algn="l" rtl="0">
              <a:lnSpc>
                <a:spcPct val="100000"/>
              </a:lnSpc>
              <a:spcBef>
                <a:spcPts val="60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Did not threaten lives or property</a:t>
            </a:r>
          </a:p>
          <a:p>
            <a:pPr marL="908050" marR="0" lvl="1" indent="-438150" algn="l" rtl="0">
              <a:lnSpc>
                <a:spcPct val="100000"/>
              </a:lnSpc>
              <a:spcBef>
                <a:spcPts val="60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Military was not very strong (no reason to be).  </a:t>
            </a:r>
          </a:p>
          <a:p>
            <a:pPr marL="908050" marR="0" lvl="1" indent="-438150" algn="l" rtl="0">
              <a:lnSpc>
                <a:spcPct val="100000"/>
              </a:lnSpc>
              <a:spcBef>
                <a:spcPts val="60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Americans were sympathetic towards Great Britain because of ancestral ties.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0" y="228600"/>
            <a:ext cx="9144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Why Did the U.S. Eventually Join?</a:t>
            </a:r>
          </a:p>
        </p:txBody>
      </p:sp>
      <p:sp>
        <p:nvSpPr>
          <p:cNvPr id="272" name="Shape 272"/>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a:solidFill>
                  <a:srgbClr val="000000"/>
                </a:solidFill>
                <a:latin typeface="Verdana"/>
                <a:ea typeface="Verdana"/>
                <a:cs typeface="Verdana"/>
                <a:sym typeface="Verdana"/>
              </a:rPr>
              <a:t>Changing Government in Russia (End</a:t>
            </a:r>
            <a:r>
              <a:rPr lang="en-US" sz="3000" b="0" i="0" u="none" strike="noStrike" cap="none" baseline="0">
                <a:solidFill>
                  <a:srgbClr val="FF0000"/>
                </a:solidFill>
                <a:latin typeface="Verdana"/>
                <a:ea typeface="Verdana"/>
                <a:cs typeface="Verdana"/>
                <a:sym typeface="Verdana"/>
              </a:rPr>
              <a:t> </a:t>
            </a:r>
            <a:r>
              <a:rPr lang="en-US" sz="3000" b="0" i="0" u="none" strike="noStrike" cap="none" baseline="0">
                <a:solidFill>
                  <a:srgbClr val="000000"/>
                </a:solidFill>
                <a:latin typeface="Verdana"/>
                <a:ea typeface="Verdana"/>
                <a:cs typeface="Verdana"/>
                <a:sym typeface="Verdana"/>
              </a:rPr>
              <a:t>of the</a:t>
            </a:r>
            <a:r>
              <a:rPr lang="en-US" sz="3000" b="0" i="0" u="none" strike="noStrike" cap="none" baseline="0">
                <a:solidFill>
                  <a:srgbClr val="FF0000"/>
                </a:solidFill>
                <a:latin typeface="Verdana"/>
                <a:ea typeface="Verdana"/>
                <a:cs typeface="Verdana"/>
                <a:sym typeface="Verdana"/>
              </a:rPr>
              <a:t> Czar)</a:t>
            </a:r>
          </a:p>
          <a:p>
            <a:pPr marL="469900" marR="0" lvl="0" indent="-469900" algn="l" rtl="0">
              <a:lnSpc>
                <a:spcPct val="100000"/>
              </a:lnSpc>
              <a:spcBef>
                <a:spcPts val="600"/>
              </a:spcBef>
              <a:spcAft>
                <a:spcPts val="0"/>
              </a:spcAft>
              <a:buClr>
                <a:schemeClr val="accent2"/>
              </a:buClr>
              <a:buSzPct val="100000"/>
              <a:buFont typeface="Noto Sans Symbols"/>
              <a:buChar char="□"/>
            </a:pPr>
            <a:r>
              <a:rPr lang="en-US" sz="3000" b="0" i="0" u="none" strike="noStrike" cap="none" baseline="0">
                <a:solidFill>
                  <a:srgbClr val="000000"/>
                </a:solidFill>
                <a:latin typeface="Verdana"/>
                <a:ea typeface="Verdana"/>
                <a:cs typeface="Verdana"/>
                <a:sym typeface="Verdana"/>
              </a:rPr>
              <a:t>Germany trying to persuade</a:t>
            </a:r>
            <a:r>
              <a:rPr lang="en-US" sz="3000" b="0" i="0" u="none" strike="noStrike" cap="none" baseline="0">
                <a:solidFill>
                  <a:srgbClr val="FF0000"/>
                </a:solidFill>
                <a:latin typeface="Verdana"/>
                <a:ea typeface="Verdana"/>
                <a:cs typeface="Verdana"/>
                <a:sym typeface="Verdana"/>
              </a:rPr>
              <a:t> Mexico </a:t>
            </a:r>
            <a:r>
              <a:rPr lang="en-US" sz="3000" b="0" i="0" u="none" strike="noStrike" cap="none" baseline="0">
                <a:solidFill>
                  <a:srgbClr val="000000"/>
                </a:solidFill>
                <a:latin typeface="Verdana"/>
                <a:ea typeface="Verdana"/>
                <a:cs typeface="Verdana"/>
                <a:sym typeface="Verdana"/>
              </a:rPr>
              <a:t>to join the Central Powers</a:t>
            </a:r>
          </a:p>
          <a:p>
            <a:pPr marL="469900" marR="0" lvl="0" indent="-469900" algn="l" rtl="0">
              <a:lnSpc>
                <a:spcPct val="100000"/>
              </a:lnSpc>
              <a:spcBef>
                <a:spcPts val="600"/>
              </a:spcBef>
              <a:spcAft>
                <a:spcPts val="0"/>
              </a:spcAft>
              <a:buClr>
                <a:schemeClr val="accent2"/>
              </a:buClr>
              <a:buSzPct val="100000"/>
              <a:buFont typeface="Noto Sans Symbols"/>
              <a:buChar char="□"/>
            </a:pPr>
            <a:r>
              <a:rPr lang="en-US" sz="3000" b="0" i="0" u="none" strike="noStrike" cap="none" baseline="0">
                <a:solidFill>
                  <a:srgbClr val="000000"/>
                </a:solidFill>
                <a:latin typeface="Verdana"/>
                <a:ea typeface="Verdana"/>
                <a:cs typeface="Verdana"/>
                <a:sym typeface="Verdana"/>
              </a:rPr>
              <a:t>German</a:t>
            </a:r>
            <a:r>
              <a:rPr lang="en-US" sz="3000" b="0" i="0" u="none" strike="noStrike" cap="none" baseline="0">
                <a:solidFill>
                  <a:srgbClr val="FF0000"/>
                </a:solidFill>
                <a:latin typeface="Verdana"/>
                <a:ea typeface="Verdana"/>
                <a:cs typeface="Verdana"/>
                <a:sym typeface="Verdana"/>
              </a:rPr>
              <a:t> U-Boats </a:t>
            </a:r>
            <a:r>
              <a:rPr lang="en-US" sz="3000" b="0" i="0" u="none" strike="noStrike" cap="none" baseline="0">
                <a:solidFill>
                  <a:srgbClr val="000000"/>
                </a:solidFill>
                <a:latin typeface="Verdana"/>
                <a:ea typeface="Verdana"/>
                <a:cs typeface="Verdana"/>
                <a:sym typeface="Verdana"/>
              </a:rPr>
              <a:t>attack</a:t>
            </a:r>
            <a:r>
              <a:rPr lang="en-US">
                <a:solidFill>
                  <a:srgbClr val="000000"/>
                </a:solidFill>
              </a:rPr>
              <a:t>ed</a:t>
            </a:r>
            <a:r>
              <a:rPr lang="en-US" sz="3000" b="0" i="0" u="none" strike="noStrike" cap="none" baseline="0">
                <a:solidFill>
                  <a:srgbClr val="000000"/>
                </a:solidFill>
                <a:latin typeface="Verdana"/>
                <a:ea typeface="Verdana"/>
                <a:cs typeface="Verdana"/>
                <a:sym typeface="Verdana"/>
              </a:rPr>
              <a:t> US &amp; British Ships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574675" y="304800"/>
            <a:ext cx="8001000" cy="990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800" b="1" i="0" u="none" strike="noStrike" cap="none" baseline="0">
                <a:solidFill>
                  <a:schemeClr val="dk2"/>
                </a:solidFill>
                <a:latin typeface="Arial"/>
                <a:ea typeface="Arial"/>
                <a:cs typeface="Arial"/>
                <a:sym typeface="Arial"/>
              </a:rPr>
              <a:t>German U-Boats Attack!</a:t>
            </a:r>
          </a:p>
        </p:txBody>
      </p:sp>
      <p:sp>
        <p:nvSpPr>
          <p:cNvPr id="278" name="Shape 278"/>
          <p:cNvSpPr txBox="1">
            <a:spLocks noGrp="1"/>
          </p:cNvSpPr>
          <p:nvPr>
            <p:ph type="body" idx="1"/>
          </p:nvPr>
        </p:nvSpPr>
        <p:spPr>
          <a:xfrm>
            <a:off x="566737" y="1752600"/>
            <a:ext cx="3924299"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Germany sank the British ship; RMS Lusitania.</a:t>
            </a:r>
          </a:p>
        </p:txBody>
      </p:sp>
      <p:pic>
        <p:nvPicPr>
          <p:cNvPr id="279" name="Shape 279"/>
          <p:cNvPicPr preferRelativeResize="0"/>
          <p:nvPr/>
        </p:nvPicPr>
        <p:blipFill rotWithShape="1">
          <a:blip r:embed="rId3">
            <a:alphaModFix/>
          </a:blip>
          <a:srcRect/>
          <a:stretch/>
        </p:blipFill>
        <p:spPr>
          <a:xfrm>
            <a:off x="4191000" y="3390900"/>
            <a:ext cx="4953000" cy="3467099"/>
          </a:xfrm>
          <a:prstGeom prst="rect">
            <a:avLst/>
          </a:prstGeom>
          <a:noFill/>
          <a:ln>
            <a:noFill/>
          </a:ln>
        </p:spPr>
      </p:pic>
      <p:pic>
        <p:nvPicPr>
          <p:cNvPr id="280" name="Shape 280"/>
          <p:cNvPicPr preferRelativeResize="0"/>
          <p:nvPr/>
        </p:nvPicPr>
        <p:blipFill rotWithShape="1">
          <a:blip r:embed="rId4">
            <a:alphaModFix/>
          </a:blip>
          <a:srcRect/>
          <a:stretch/>
        </p:blipFill>
        <p:spPr>
          <a:xfrm>
            <a:off x="0" y="3457575"/>
            <a:ext cx="4190999" cy="3051175"/>
          </a:xfrm>
          <a:prstGeom prst="rect">
            <a:avLst/>
          </a:prstGeom>
          <a:noFill/>
          <a:ln>
            <a:noFill/>
          </a:ln>
        </p:spPr>
      </p:pic>
      <p:pic>
        <p:nvPicPr>
          <p:cNvPr id="281" name="Shape 281"/>
          <p:cNvPicPr preferRelativeResize="0"/>
          <p:nvPr/>
        </p:nvPicPr>
        <p:blipFill rotWithShape="1">
          <a:blip r:embed="rId5">
            <a:alphaModFix/>
          </a:blip>
          <a:srcRect/>
          <a:stretch/>
        </p:blipFill>
        <p:spPr>
          <a:xfrm>
            <a:off x="5715000" y="1295400"/>
            <a:ext cx="2857499" cy="212407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Shape 286"/>
          <p:cNvPicPr preferRelativeResize="0"/>
          <p:nvPr/>
        </p:nvPicPr>
        <p:blipFill rotWithShape="1">
          <a:blip r:embed="rId3">
            <a:alphaModFix/>
          </a:blip>
          <a:srcRect/>
          <a:stretch/>
        </p:blipFill>
        <p:spPr>
          <a:xfrm>
            <a:off x="457200" y="1295400"/>
            <a:ext cx="8305799" cy="5337175"/>
          </a:xfrm>
          <a:prstGeom prst="rect">
            <a:avLst/>
          </a:prstGeom>
          <a:noFill/>
          <a:ln>
            <a:noFill/>
          </a:ln>
        </p:spPr>
      </p:pic>
      <p:sp>
        <p:nvSpPr>
          <p:cNvPr id="287" name="Shape 287"/>
          <p:cNvSpPr txBox="1">
            <a:spLocks noGrp="1"/>
          </p:cNvSpPr>
          <p:nvPr>
            <p:ph type="ctrTitle"/>
          </p:nvPr>
        </p:nvSpPr>
        <p:spPr>
          <a:xfrm>
            <a:off x="685800" y="228600"/>
            <a:ext cx="7772400" cy="1143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0" u="none" strike="noStrike" cap="none" baseline="0">
                <a:solidFill>
                  <a:schemeClr val="dk2"/>
                </a:solidFill>
                <a:latin typeface="Arial"/>
                <a:ea typeface="Arial"/>
                <a:cs typeface="Arial"/>
                <a:sym typeface="Arial"/>
              </a:rPr>
              <a:t>RMS Lusitania</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Shape 292"/>
          <p:cNvPicPr preferRelativeResize="0"/>
          <p:nvPr/>
        </p:nvPicPr>
        <p:blipFill rotWithShape="1">
          <a:blip r:embed="rId3">
            <a:alphaModFix/>
          </a:blip>
          <a:srcRect/>
          <a:stretch/>
        </p:blipFill>
        <p:spPr>
          <a:xfrm>
            <a:off x="0" y="0"/>
            <a:ext cx="5238750" cy="4486274"/>
          </a:xfrm>
          <a:prstGeom prst="rect">
            <a:avLst/>
          </a:prstGeom>
          <a:noFill/>
          <a:ln>
            <a:noFill/>
          </a:ln>
        </p:spPr>
      </p:pic>
      <p:pic>
        <p:nvPicPr>
          <p:cNvPr id="293" name="Shape 293"/>
          <p:cNvPicPr preferRelativeResize="0"/>
          <p:nvPr/>
        </p:nvPicPr>
        <p:blipFill rotWithShape="1">
          <a:blip r:embed="rId4">
            <a:alphaModFix/>
          </a:blip>
          <a:srcRect/>
          <a:stretch/>
        </p:blipFill>
        <p:spPr>
          <a:xfrm>
            <a:off x="4267200" y="0"/>
            <a:ext cx="4876799" cy="4267199"/>
          </a:xfrm>
          <a:prstGeom prst="rect">
            <a:avLst/>
          </a:prstGeom>
          <a:noFill/>
          <a:ln>
            <a:noFill/>
          </a:ln>
        </p:spPr>
      </p:pic>
      <p:pic>
        <p:nvPicPr>
          <p:cNvPr id="294" name="Shape 294"/>
          <p:cNvPicPr preferRelativeResize="0"/>
          <p:nvPr/>
        </p:nvPicPr>
        <p:blipFill rotWithShape="1">
          <a:blip r:embed="rId5">
            <a:alphaModFix/>
          </a:blip>
          <a:srcRect/>
          <a:stretch/>
        </p:blipFill>
        <p:spPr>
          <a:xfrm>
            <a:off x="0" y="4191000"/>
            <a:ext cx="9144000" cy="26669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574675" y="304800"/>
            <a:ext cx="8001000" cy="1056027"/>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1" i="0" u="none" strike="noStrike" cap="none" baseline="0" dirty="0">
                <a:solidFill>
                  <a:schemeClr val="dk2"/>
                </a:solidFill>
                <a:latin typeface="Arial"/>
                <a:ea typeface="Arial"/>
                <a:cs typeface="Arial"/>
                <a:sym typeface="Arial"/>
              </a:rPr>
              <a:t>Europe at the beginning of WWI</a:t>
            </a:r>
          </a:p>
        </p:txBody>
      </p:sp>
      <p:pic>
        <p:nvPicPr>
          <p:cNvPr id="114" name="Shape 114"/>
          <p:cNvPicPr preferRelativeResize="0"/>
          <p:nvPr/>
        </p:nvPicPr>
        <p:blipFill rotWithShape="1">
          <a:blip r:embed="rId3">
            <a:alphaModFix/>
          </a:blip>
          <a:srcRect/>
          <a:stretch/>
        </p:blipFill>
        <p:spPr>
          <a:xfrm>
            <a:off x="838200" y="1698625"/>
            <a:ext cx="7772400" cy="515937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Hey Mexico!!</a:t>
            </a:r>
          </a:p>
        </p:txBody>
      </p:sp>
      <p:sp>
        <p:nvSpPr>
          <p:cNvPr id="300" name="Shape 300"/>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200" b="0" i="0" u="sng" strike="noStrike" cap="none" baseline="0">
                <a:solidFill>
                  <a:schemeClr val="dk1"/>
                </a:solidFill>
                <a:latin typeface="Verdana"/>
                <a:ea typeface="Verdana"/>
                <a:cs typeface="Verdana"/>
                <a:sym typeface="Verdana"/>
              </a:rPr>
              <a:t>Zimmerman Telegram</a:t>
            </a:r>
            <a:r>
              <a:rPr lang="en-US" sz="3200" b="0" i="0" u="none" strike="noStrike" cap="none" baseline="0">
                <a:solidFill>
                  <a:schemeClr val="dk1"/>
                </a:solidFill>
                <a:latin typeface="Verdana"/>
                <a:ea typeface="Verdana"/>
                <a:cs typeface="Verdana"/>
                <a:sym typeface="Verdana"/>
              </a:rPr>
              <a:t> - Germany’s attempt to persuade Mexico to join the fight.</a:t>
            </a:r>
          </a:p>
          <a:p>
            <a:pPr marL="908050" marR="0" lvl="1" indent="-438150" algn="l" rtl="0">
              <a:lnSpc>
                <a:spcPct val="100000"/>
              </a:lnSpc>
              <a:spcBef>
                <a:spcPts val="640"/>
              </a:spcBef>
              <a:spcAft>
                <a:spcPts val="0"/>
              </a:spcAft>
              <a:buClr>
                <a:schemeClr val="accent2"/>
              </a:buClr>
              <a:buSzPct val="100000"/>
              <a:buFont typeface="Noto Sans Symbols"/>
              <a:buChar char="■"/>
            </a:pPr>
            <a:r>
              <a:rPr lang="en-US" sz="3200" b="0" i="0" u="none" strike="noStrike" cap="none" baseline="0">
                <a:solidFill>
                  <a:schemeClr val="dk1"/>
                </a:solidFill>
                <a:latin typeface="Verdana"/>
                <a:ea typeface="Verdana"/>
                <a:cs typeface="Verdana"/>
                <a:sym typeface="Verdana"/>
              </a:rPr>
              <a:t>Why do you think Germany would want Mexico to join the Central Powers?</a:t>
            </a:r>
          </a:p>
          <a:p>
            <a:pPr marL="908050" marR="0" lvl="1" indent="-438150" algn="l" rtl="0">
              <a:lnSpc>
                <a:spcPct val="100000"/>
              </a:lnSpc>
              <a:spcBef>
                <a:spcPts val="640"/>
              </a:spcBef>
              <a:spcAft>
                <a:spcPts val="0"/>
              </a:spcAft>
              <a:buClr>
                <a:schemeClr val="accent2"/>
              </a:buClr>
              <a:buFont typeface="Noto Sans Symbols"/>
              <a:buNone/>
            </a:pPr>
            <a:endParaRPr sz="3200" b="0" i="0" u="none" strike="noStrike" cap="none" baseline="0">
              <a:solidFill>
                <a:schemeClr val="dk1"/>
              </a:solidFill>
              <a:latin typeface="Verdana"/>
              <a:ea typeface="Verdana"/>
              <a:cs typeface="Verdana"/>
              <a:sym typeface="Verdana"/>
            </a:endParaRPr>
          </a:p>
          <a:p>
            <a:pPr marL="469900" marR="0" lvl="0" indent="-266700" algn="l" rtl="0">
              <a:spcBef>
                <a:spcPts val="640"/>
              </a:spcBef>
              <a:spcAft>
                <a:spcPts val="0"/>
              </a:spcAft>
              <a:buClr>
                <a:schemeClr val="accent2"/>
              </a:buClr>
              <a:buFont typeface="Noto Sans Symbols"/>
              <a:buNone/>
            </a:pPr>
            <a:endParaRPr sz="3200" b="0" i="0" u="none" strike="noStrike" cap="none" baseline="0">
              <a:solidFill>
                <a:schemeClr val="dk1"/>
              </a:solidFill>
              <a:latin typeface="Verdana"/>
              <a:ea typeface="Verdana"/>
              <a:cs typeface="Verdana"/>
              <a:sym typeface="Verdan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574675" y="0"/>
            <a:ext cx="8001000" cy="12954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6000" b="1" i="0" u="none" strike="noStrike" cap="none" baseline="0">
                <a:solidFill>
                  <a:schemeClr val="dk2"/>
                </a:solidFill>
                <a:latin typeface="Arial"/>
                <a:ea typeface="Arial"/>
                <a:cs typeface="Arial"/>
                <a:sym typeface="Arial"/>
              </a:rPr>
              <a:t>    								    </a:t>
            </a:r>
            <a:r>
              <a:rPr lang="en-US" sz="5400" b="1" i="0" u="none" strike="noStrike" cap="none" baseline="0">
                <a:solidFill>
                  <a:schemeClr val="dk2"/>
                </a:solidFill>
                <a:latin typeface="Arial"/>
                <a:ea typeface="Arial"/>
                <a:cs typeface="Arial"/>
                <a:sym typeface="Arial"/>
              </a:rPr>
              <a:t>Zimmerman Telegram</a:t>
            </a:r>
          </a:p>
        </p:txBody>
      </p:sp>
      <p:pic>
        <p:nvPicPr>
          <p:cNvPr id="306" name="Shape 306"/>
          <p:cNvPicPr preferRelativeResize="0"/>
          <p:nvPr/>
        </p:nvPicPr>
        <p:blipFill rotWithShape="1">
          <a:blip r:embed="rId3">
            <a:alphaModFix/>
          </a:blip>
          <a:srcRect/>
          <a:stretch/>
        </p:blipFill>
        <p:spPr>
          <a:xfrm>
            <a:off x="0" y="1219200"/>
            <a:ext cx="4552950" cy="5638800"/>
          </a:xfrm>
          <a:prstGeom prst="rect">
            <a:avLst/>
          </a:prstGeom>
          <a:noFill/>
          <a:ln>
            <a:noFill/>
          </a:ln>
        </p:spPr>
      </p:pic>
      <p:pic>
        <p:nvPicPr>
          <p:cNvPr id="307" name="Shape 307"/>
          <p:cNvPicPr preferRelativeResize="0"/>
          <p:nvPr/>
        </p:nvPicPr>
        <p:blipFill rotWithShape="1">
          <a:blip r:embed="rId4">
            <a:alphaModFix/>
          </a:blip>
          <a:srcRect/>
          <a:stretch/>
        </p:blipFill>
        <p:spPr>
          <a:xfrm>
            <a:off x="4572000" y="1219200"/>
            <a:ext cx="4572000" cy="56388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574675" y="0"/>
            <a:ext cx="8001000" cy="12191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5400" b="1" i="0" u="none" strike="noStrike" cap="none" baseline="0">
                <a:solidFill>
                  <a:schemeClr val="dk2"/>
                </a:solidFill>
                <a:latin typeface="Arial"/>
                <a:ea typeface="Arial"/>
                <a:cs typeface="Arial"/>
                <a:sym typeface="Arial"/>
              </a:rPr>
              <a:t>Zimmerman Telegram</a:t>
            </a:r>
          </a:p>
        </p:txBody>
      </p:sp>
      <p:sp>
        <p:nvSpPr>
          <p:cNvPr id="313" name="Shape 313"/>
          <p:cNvSpPr txBox="1">
            <a:spLocks noGrp="1"/>
          </p:cNvSpPr>
          <p:nvPr>
            <p:ph type="body" idx="1"/>
          </p:nvPr>
        </p:nvSpPr>
        <p:spPr>
          <a:xfrm>
            <a:off x="566737" y="1752600"/>
            <a:ext cx="3924299"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2800" b="0" i="0" u="none" strike="noStrike" cap="none" baseline="0">
                <a:solidFill>
                  <a:schemeClr val="dk1"/>
                </a:solidFill>
                <a:latin typeface="Verdana"/>
                <a:ea typeface="Verdana"/>
                <a:cs typeface="Verdana"/>
                <a:sym typeface="Verdana"/>
              </a:rPr>
              <a:t>Mexican territory in 1917 (dark green), territory promised to Mexico in the Zimmerman telegram (light green), the original Mexican territory (red line)</a:t>
            </a:r>
          </a:p>
          <a:p>
            <a:pPr marL="0" marR="0" lvl="0" indent="0" algn="l" rtl="0">
              <a:spcBef>
                <a:spcPts val="0"/>
              </a:spcBef>
              <a:buNone/>
            </a:pPr>
            <a:endParaRPr sz="2800" b="0" i="0" u="none" strike="noStrike" cap="none" baseline="0">
              <a:solidFill>
                <a:schemeClr val="dk1"/>
              </a:solidFill>
              <a:latin typeface="Verdana"/>
              <a:ea typeface="Verdana"/>
              <a:cs typeface="Verdana"/>
              <a:sym typeface="Verdana"/>
            </a:endParaRPr>
          </a:p>
        </p:txBody>
      </p:sp>
      <p:pic>
        <p:nvPicPr>
          <p:cNvPr id="314" name="Shape 314"/>
          <p:cNvPicPr preferRelativeResize="0"/>
          <p:nvPr/>
        </p:nvPicPr>
        <p:blipFill rotWithShape="1">
          <a:blip r:embed="rId3">
            <a:alphaModFix/>
          </a:blip>
          <a:srcRect/>
          <a:stretch/>
        </p:blipFill>
        <p:spPr>
          <a:xfrm>
            <a:off x="4495800" y="1195387"/>
            <a:ext cx="4648199" cy="5357811"/>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0" y="304800"/>
            <a:ext cx="9144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0" u="none" strike="noStrike" cap="none" baseline="0">
                <a:solidFill>
                  <a:schemeClr val="dk2"/>
                </a:solidFill>
                <a:latin typeface="Arial"/>
                <a:ea typeface="Arial"/>
                <a:cs typeface="Arial"/>
                <a:sym typeface="Arial"/>
              </a:rPr>
              <a:t>U.S. Enters the War</a:t>
            </a:r>
          </a:p>
        </p:txBody>
      </p:sp>
      <p:sp>
        <p:nvSpPr>
          <p:cNvPr id="320" name="Shape 320"/>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President Woodrow Wilson asking Congress to declare war on Germany in </a:t>
            </a:r>
            <a:r>
              <a:rPr lang="en-US" sz="3000" b="0" i="0" u="none" strike="noStrike" cap="none" baseline="0">
                <a:solidFill>
                  <a:srgbClr val="000000"/>
                </a:solidFill>
                <a:latin typeface="Verdana"/>
                <a:ea typeface="Verdana"/>
                <a:cs typeface="Verdana"/>
                <a:sym typeface="Verdana"/>
              </a:rPr>
              <a:t>1917…</a:t>
            </a:r>
            <a:r>
              <a:rPr lang="en-US" sz="3000" b="0" i="0" u="none" strike="noStrike" cap="none" baseline="0">
                <a:solidFill>
                  <a:schemeClr val="dk1"/>
                </a:solidFill>
                <a:latin typeface="Verdana"/>
                <a:ea typeface="Verdana"/>
                <a:cs typeface="Verdana"/>
                <a:sym typeface="Verdana"/>
              </a:rPr>
              <a:t> Congress did so 4 days later.</a:t>
            </a:r>
          </a:p>
        </p:txBody>
      </p:sp>
      <p:pic>
        <p:nvPicPr>
          <p:cNvPr id="321" name="Shape 321"/>
          <p:cNvPicPr preferRelativeResize="0"/>
          <p:nvPr/>
        </p:nvPicPr>
        <p:blipFill rotWithShape="1">
          <a:blip r:embed="rId3">
            <a:alphaModFix/>
          </a:blip>
          <a:srcRect/>
          <a:stretch/>
        </p:blipFill>
        <p:spPr>
          <a:xfrm>
            <a:off x="2743200" y="3173411"/>
            <a:ext cx="5333999" cy="3684587"/>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Weapons of WWI</a:t>
            </a:r>
          </a:p>
        </p:txBody>
      </p:sp>
      <p:sp>
        <p:nvSpPr>
          <p:cNvPr id="327" name="Shape 327"/>
          <p:cNvSpPr txBox="1">
            <a:spLocks noGrp="1"/>
          </p:cNvSpPr>
          <p:nvPr>
            <p:ph type="body" idx="1"/>
          </p:nvPr>
        </p:nvSpPr>
        <p:spPr>
          <a:xfrm>
            <a:off x="0" y="1752600"/>
            <a:ext cx="8567737" cy="4267199"/>
          </a:xfrm>
          <a:prstGeom prst="rect">
            <a:avLst/>
          </a:prstGeom>
          <a:noFill/>
          <a:ln>
            <a:noFill/>
          </a:ln>
        </p:spPr>
        <p:txBody>
          <a:bodyPr lIns="91425" tIns="45700" rIns="91425" bIns="45700" anchor="t" anchorCtr="0">
            <a:noAutofit/>
          </a:bodyPr>
          <a:lstStyle/>
          <a:p>
            <a:pPr marL="469900" marR="0" lvl="0" indent="-469900" algn="l" rtl="0">
              <a:lnSpc>
                <a:spcPct val="90000"/>
              </a:lnSpc>
              <a:spcBef>
                <a:spcPts val="0"/>
              </a:spcBef>
              <a:spcAft>
                <a:spcPts val="0"/>
              </a:spcAft>
              <a:buClr>
                <a:schemeClr val="accent2"/>
              </a:buClr>
              <a:buSzPct val="100000"/>
              <a:buFont typeface="Noto Sans Symbols"/>
              <a:buChar char="□"/>
            </a:pPr>
            <a:r>
              <a:rPr lang="en-US" sz="2700" b="0" i="0" u="sng" strike="noStrike" cap="none" baseline="0">
                <a:solidFill>
                  <a:schemeClr val="dk1"/>
                </a:solidFill>
                <a:latin typeface="Verdana"/>
                <a:ea typeface="Verdana"/>
                <a:cs typeface="Verdana"/>
                <a:sym typeface="Verdana"/>
              </a:rPr>
              <a:t>During WWI, many new weapons were introduced:</a:t>
            </a:r>
          </a:p>
          <a:p>
            <a:pPr marL="908050" marR="0" lvl="1" indent="-438150" algn="l" rtl="0">
              <a:lnSpc>
                <a:spcPct val="90000"/>
              </a:lnSpc>
              <a:spcBef>
                <a:spcPts val="500"/>
              </a:spcBef>
              <a:spcAft>
                <a:spcPts val="0"/>
              </a:spcAft>
              <a:buClr>
                <a:schemeClr val="accent2"/>
              </a:buClr>
              <a:buSzPct val="100000"/>
              <a:buFont typeface="Noto Sans Symbols"/>
              <a:buChar char="■"/>
            </a:pPr>
            <a:r>
              <a:rPr lang="en-US" sz="2500" b="0" i="0" u="none" strike="noStrike" cap="none" baseline="0">
                <a:solidFill>
                  <a:srgbClr val="FF0000"/>
                </a:solidFill>
                <a:latin typeface="Verdana"/>
                <a:ea typeface="Verdana"/>
                <a:cs typeface="Verdana"/>
                <a:sym typeface="Verdana"/>
              </a:rPr>
              <a:t>Poison Gas (Mustard Gas)</a:t>
            </a:r>
          </a:p>
          <a:p>
            <a:pPr marL="908050" marR="0" lvl="1" indent="-438150" algn="l" rtl="0">
              <a:lnSpc>
                <a:spcPct val="90000"/>
              </a:lnSpc>
              <a:spcBef>
                <a:spcPts val="500"/>
              </a:spcBef>
              <a:spcAft>
                <a:spcPts val="0"/>
              </a:spcAft>
              <a:buClr>
                <a:schemeClr val="accent2"/>
              </a:buClr>
              <a:buSzPct val="100000"/>
              <a:buFont typeface="Noto Sans Symbols"/>
              <a:buChar char="■"/>
            </a:pPr>
            <a:r>
              <a:rPr lang="en-US" sz="2500" b="0" i="0" u="none" strike="noStrike" cap="none" baseline="0">
                <a:solidFill>
                  <a:srgbClr val="FF0000"/>
                </a:solidFill>
                <a:latin typeface="Verdana"/>
                <a:ea typeface="Verdana"/>
                <a:cs typeface="Verdana"/>
                <a:sym typeface="Verdana"/>
              </a:rPr>
              <a:t>Long-Range Cannons</a:t>
            </a:r>
          </a:p>
          <a:p>
            <a:pPr marL="908050" marR="0" lvl="1" indent="-438150" algn="l" rtl="0">
              <a:lnSpc>
                <a:spcPct val="90000"/>
              </a:lnSpc>
              <a:spcBef>
                <a:spcPts val="500"/>
              </a:spcBef>
              <a:spcAft>
                <a:spcPts val="0"/>
              </a:spcAft>
              <a:buClr>
                <a:schemeClr val="accent2"/>
              </a:buClr>
              <a:buSzPct val="100000"/>
              <a:buFont typeface="Noto Sans Symbols"/>
              <a:buChar char="■"/>
            </a:pPr>
            <a:r>
              <a:rPr lang="en-US" sz="2500" b="0" i="0" u="none" strike="noStrike" cap="none" baseline="0">
                <a:solidFill>
                  <a:srgbClr val="FF0000"/>
                </a:solidFill>
                <a:latin typeface="Verdana"/>
                <a:ea typeface="Verdana"/>
                <a:cs typeface="Verdana"/>
                <a:sym typeface="Verdana"/>
              </a:rPr>
              <a:t>Tanks</a:t>
            </a:r>
          </a:p>
          <a:p>
            <a:pPr marL="908050" marR="0" lvl="1" indent="-438150" algn="l" rtl="0">
              <a:lnSpc>
                <a:spcPct val="90000"/>
              </a:lnSpc>
              <a:spcBef>
                <a:spcPts val="500"/>
              </a:spcBef>
              <a:spcAft>
                <a:spcPts val="0"/>
              </a:spcAft>
              <a:buClr>
                <a:schemeClr val="accent2"/>
              </a:buClr>
              <a:buSzPct val="100000"/>
              <a:buFont typeface="Noto Sans Symbols"/>
              <a:buChar char="■"/>
            </a:pPr>
            <a:r>
              <a:rPr lang="en-US" sz="2500" b="0" i="0" u="none" strike="noStrike" cap="none" baseline="0">
                <a:solidFill>
                  <a:srgbClr val="FF0000"/>
                </a:solidFill>
                <a:latin typeface="Verdana"/>
                <a:ea typeface="Verdana"/>
                <a:cs typeface="Verdana"/>
                <a:sym typeface="Verdana"/>
              </a:rPr>
              <a:t>Airplanes</a:t>
            </a:r>
          </a:p>
          <a:p>
            <a:pPr marL="908050" marR="0" lvl="1" indent="-438150" algn="l" rtl="0">
              <a:lnSpc>
                <a:spcPct val="90000"/>
              </a:lnSpc>
              <a:spcBef>
                <a:spcPts val="500"/>
              </a:spcBef>
              <a:spcAft>
                <a:spcPts val="0"/>
              </a:spcAft>
              <a:buClr>
                <a:schemeClr val="accent2"/>
              </a:buClr>
              <a:buSzPct val="100000"/>
              <a:buFont typeface="Noto Sans Symbols"/>
              <a:buChar char="■"/>
            </a:pPr>
            <a:r>
              <a:rPr lang="en-US" sz="2500" b="0" i="0" u="none" strike="noStrike" cap="none" baseline="0">
                <a:solidFill>
                  <a:srgbClr val="FF0000"/>
                </a:solidFill>
                <a:latin typeface="Verdana"/>
                <a:ea typeface="Verdana"/>
                <a:cs typeface="Verdana"/>
                <a:sym typeface="Verdana"/>
              </a:rPr>
              <a:t>Machine Guns</a:t>
            </a:r>
          </a:p>
          <a:p>
            <a:pPr marL="908050" marR="0" lvl="1" indent="-438150" algn="l" rtl="0">
              <a:lnSpc>
                <a:spcPct val="90000"/>
              </a:lnSpc>
              <a:spcBef>
                <a:spcPts val="500"/>
              </a:spcBef>
              <a:spcAft>
                <a:spcPts val="0"/>
              </a:spcAft>
              <a:buClr>
                <a:schemeClr val="accent2"/>
              </a:buClr>
              <a:buSzPct val="100000"/>
              <a:buFont typeface="Noto Sans Symbols"/>
              <a:buChar char="■"/>
            </a:pPr>
            <a:r>
              <a:rPr lang="en-US" sz="2500" b="0" i="0" u="none" strike="noStrike" cap="none" baseline="0">
                <a:solidFill>
                  <a:srgbClr val="FF0000"/>
                </a:solidFill>
                <a:latin typeface="Verdana"/>
                <a:ea typeface="Verdana"/>
                <a:cs typeface="Verdana"/>
                <a:sym typeface="Verdana"/>
              </a:rPr>
              <a:t>U-Boats (Submarines)</a:t>
            </a:r>
          </a:p>
          <a:p>
            <a:pPr marL="908050" marR="0" lvl="1" indent="-438150" algn="l" rtl="0">
              <a:lnSpc>
                <a:spcPct val="90000"/>
              </a:lnSpc>
              <a:spcBef>
                <a:spcPts val="500"/>
              </a:spcBef>
              <a:spcAft>
                <a:spcPts val="0"/>
              </a:spcAft>
              <a:buClr>
                <a:schemeClr val="accent2"/>
              </a:buClr>
              <a:buSzPct val="100000"/>
              <a:buFont typeface="Noto Sans Symbols"/>
              <a:buChar char="■"/>
            </a:pPr>
            <a:r>
              <a:rPr lang="en-US" sz="2500" b="0" i="0" u="none" strike="noStrike" cap="none" baseline="0">
                <a:solidFill>
                  <a:srgbClr val="FF0000"/>
                </a:solidFill>
                <a:latin typeface="Verdana"/>
                <a:ea typeface="Verdana"/>
                <a:cs typeface="Verdana"/>
                <a:sym typeface="Verdana"/>
              </a:rPr>
              <a:t>Flamethrowers</a:t>
            </a:r>
          </a:p>
          <a:p>
            <a:pPr marL="908050" marR="0" lvl="1" indent="-438150" algn="l" rtl="0">
              <a:lnSpc>
                <a:spcPct val="90000"/>
              </a:lnSpc>
              <a:spcBef>
                <a:spcPts val="500"/>
              </a:spcBef>
              <a:spcAft>
                <a:spcPts val="0"/>
              </a:spcAft>
              <a:buClr>
                <a:schemeClr val="accent2"/>
              </a:buClr>
              <a:buSzPct val="100000"/>
              <a:buFont typeface="Noto Sans Symbols"/>
              <a:buChar char="■"/>
            </a:pPr>
            <a:r>
              <a:rPr lang="en-US" sz="2500" b="0" i="0" u="none" strike="noStrike" cap="none" baseline="0">
                <a:solidFill>
                  <a:srgbClr val="FF0000"/>
                </a:solidFill>
                <a:latin typeface="Verdana"/>
                <a:ea typeface="Verdana"/>
                <a:cs typeface="Verdana"/>
                <a:sym typeface="Verdana"/>
              </a:rPr>
              <a:t>Grenades</a:t>
            </a:r>
          </a:p>
        </p:txBody>
      </p:sp>
      <p:pic>
        <p:nvPicPr>
          <p:cNvPr id="328" name="Shape 328"/>
          <p:cNvPicPr preferRelativeResize="0"/>
          <p:nvPr/>
        </p:nvPicPr>
        <p:blipFill rotWithShape="1">
          <a:blip r:embed="rId3">
            <a:alphaModFix/>
          </a:blip>
          <a:srcRect/>
          <a:stretch/>
        </p:blipFill>
        <p:spPr>
          <a:xfrm>
            <a:off x="5257800" y="2286000"/>
            <a:ext cx="3429000" cy="45720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Shape 333"/>
          <p:cNvPicPr preferRelativeResize="0"/>
          <p:nvPr/>
        </p:nvPicPr>
        <p:blipFill rotWithShape="1">
          <a:blip r:embed="rId3">
            <a:alphaModFix/>
          </a:blip>
          <a:srcRect/>
          <a:stretch/>
        </p:blipFill>
        <p:spPr>
          <a:xfrm>
            <a:off x="152400" y="609600"/>
            <a:ext cx="8801100" cy="58674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Shape 338"/>
          <p:cNvPicPr preferRelativeResize="0"/>
          <p:nvPr/>
        </p:nvPicPr>
        <p:blipFill rotWithShape="1">
          <a:blip r:embed="rId3">
            <a:alphaModFix/>
          </a:blip>
          <a:srcRect/>
          <a:stretch/>
        </p:blipFill>
        <p:spPr>
          <a:xfrm>
            <a:off x="228600" y="228600"/>
            <a:ext cx="8610599" cy="6491286"/>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5400" b="1" i="0" u="none" strike="noStrike" cap="none" baseline="0">
                <a:solidFill>
                  <a:schemeClr val="dk2"/>
                </a:solidFill>
                <a:latin typeface="Arial"/>
                <a:ea typeface="Arial"/>
                <a:cs typeface="Arial"/>
                <a:sym typeface="Arial"/>
              </a:rPr>
              <a:t>Flyboy’s Movie Scene</a:t>
            </a:r>
          </a:p>
        </p:txBody>
      </p:sp>
      <p:sp>
        <p:nvSpPr>
          <p:cNvPr id="344" name="Shape 344"/>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sng" strike="noStrike" cap="none" baseline="0">
                <a:solidFill>
                  <a:schemeClr val="hlink"/>
                </a:solidFill>
                <a:latin typeface="Verdana"/>
                <a:ea typeface="Verdana"/>
                <a:cs typeface="Verdana"/>
                <a:sym typeface="Verdana"/>
                <a:hlinkClick r:id="rId3"/>
              </a:rPr>
              <a:t>http://www.youtube.com/watch?v=c6V-zG5nPoA</a:t>
            </a:r>
          </a:p>
          <a:p>
            <a:pPr marL="0" marR="0" lvl="0" indent="0" algn="l" rtl="0">
              <a:spcBef>
                <a:spcPts val="0"/>
              </a:spcBef>
              <a:buNone/>
            </a:pPr>
            <a:endParaRPr sz="3000" b="0" i="0" u="sng" strike="noStrike" cap="none" baseline="0">
              <a:solidFill>
                <a:schemeClr val="hlink"/>
              </a:solidFill>
              <a:latin typeface="Verdana"/>
              <a:ea typeface="Verdana"/>
              <a:cs typeface="Verdana"/>
              <a:sym typeface="Verdana"/>
              <a:hlinkClick r:id="rId3"/>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Shape 349"/>
          <p:cNvPicPr preferRelativeResize="0"/>
          <p:nvPr/>
        </p:nvPicPr>
        <p:blipFill rotWithShape="1">
          <a:blip r:embed="rId3">
            <a:alphaModFix/>
          </a:blip>
          <a:srcRect/>
          <a:stretch/>
        </p:blipFill>
        <p:spPr>
          <a:xfrm>
            <a:off x="2209800" y="252412"/>
            <a:ext cx="4800600" cy="6421437"/>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Shape 354"/>
          <p:cNvPicPr preferRelativeResize="0"/>
          <p:nvPr/>
        </p:nvPicPr>
        <p:blipFill rotWithShape="1">
          <a:blip r:embed="rId3">
            <a:alphaModFix/>
          </a:blip>
          <a:srcRect/>
          <a:stretch/>
        </p:blipFill>
        <p:spPr>
          <a:xfrm>
            <a:off x="228600" y="1066800"/>
            <a:ext cx="8685211" cy="49530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1" u="none" strike="noStrike" cap="none" baseline="0">
                <a:solidFill>
                  <a:schemeClr val="dk2"/>
                </a:solidFill>
                <a:latin typeface="Arial"/>
                <a:ea typeface="Arial"/>
                <a:cs typeface="Arial"/>
                <a:sym typeface="Arial"/>
              </a:rPr>
              <a:t>Causes of WWI</a:t>
            </a:r>
          </a:p>
        </p:txBody>
      </p:sp>
      <p:sp>
        <p:nvSpPr>
          <p:cNvPr id="120" name="Shape 120"/>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ctr" rtl="0">
              <a:lnSpc>
                <a:spcPct val="100000"/>
              </a:lnSpc>
              <a:spcBef>
                <a:spcPts val="0"/>
              </a:spcBef>
              <a:spcAft>
                <a:spcPts val="0"/>
              </a:spcAft>
              <a:buClr>
                <a:schemeClr val="accent2"/>
              </a:buClr>
              <a:buSzPct val="25000"/>
              <a:buFont typeface="Noto Sans Symbols"/>
              <a:buNone/>
            </a:pPr>
            <a:r>
              <a:rPr lang="en-US" sz="8800" b="1" i="0" u="none" strike="noStrike" cap="none" baseline="0">
                <a:solidFill>
                  <a:schemeClr val="dk1"/>
                </a:solidFill>
                <a:latin typeface="Verdana"/>
                <a:ea typeface="Verdana"/>
                <a:cs typeface="Verdana"/>
                <a:sym typeface="Verdana"/>
              </a:rPr>
              <a:t>M.A.I.N</a:t>
            </a:r>
          </a:p>
          <a:p>
            <a:pPr marL="469900" marR="0" lvl="0" indent="-469900" algn="ctr" rtl="0">
              <a:lnSpc>
                <a:spcPct val="100000"/>
              </a:lnSpc>
              <a:spcBef>
                <a:spcPts val="800"/>
              </a:spcBef>
              <a:spcAft>
                <a:spcPts val="0"/>
              </a:spcAft>
              <a:buClr>
                <a:schemeClr val="accent2"/>
              </a:buClr>
              <a:buSzPct val="25000"/>
              <a:buFont typeface="Noto Sans Symbols"/>
              <a:buNone/>
            </a:pPr>
            <a:r>
              <a:rPr lang="en-US" sz="4000" b="0" i="0" u="none" strike="noStrike" cap="none" baseline="0">
                <a:solidFill>
                  <a:schemeClr val="dk1"/>
                </a:solidFill>
                <a:latin typeface="Verdana"/>
                <a:ea typeface="Verdana"/>
                <a:cs typeface="Verdana"/>
                <a:sym typeface="Verdana"/>
              </a:rPr>
              <a:t>*hint* (There are 4 </a:t>
            </a:r>
            <a:r>
              <a:rPr lang="en-US" sz="4000" b="0" i="1" u="sng" strike="noStrike" cap="none" baseline="0">
                <a:solidFill>
                  <a:schemeClr val="dk1"/>
                </a:solidFill>
                <a:latin typeface="Verdana"/>
                <a:ea typeface="Verdana"/>
                <a:cs typeface="Verdana"/>
                <a:sym typeface="Verdana"/>
              </a:rPr>
              <a:t>main </a:t>
            </a:r>
            <a:r>
              <a:rPr lang="en-US" sz="4000" b="0" i="1" u="none" strike="noStrike" cap="none" baseline="0">
                <a:solidFill>
                  <a:schemeClr val="dk1"/>
                </a:solidFill>
                <a:latin typeface="Verdana"/>
                <a:ea typeface="Verdana"/>
                <a:cs typeface="Verdana"/>
                <a:sym typeface="Verdana"/>
              </a:rPr>
              <a:t>causes of WWI)</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US" sz="5400" b="1" i="0" u="none" strike="noStrike" cap="none" baseline="0">
                <a:solidFill>
                  <a:schemeClr val="dk2"/>
                </a:solidFill>
                <a:latin typeface="Arial"/>
                <a:ea typeface="Arial"/>
                <a:cs typeface="Arial"/>
                <a:sym typeface="Arial"/>
              </a:rPr>
              <a:t>Effects of Mustard Gas</a:t>
            </a:r>
          </a:p>
        </p:txBody>
      </p:sp>
      <p:sp>
        <p:nvSpPr>
          <p:cNvPr id="360" name="Shape 360"/>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rgbClr val="0000FF"/>
              </a:buClr>
              <a:buSzPct val="25000"/>
              <a:buFont typeface="Verdana"/>
              <a:buNone/>
            </a:pPr>
            <a:r>
              <a:rPr lang="en-US" sz="6000" b="1" i="0" u="sng" strike="noStrike" cap="none" baseline="0">
                <a:solidFill>
                  <a:srgbClr val="0000FF"/>
                </a:solidFill>
                <a:latin typeface="Verdana"/>
                <a:ea typeface="Verdana"/>
                <a:cs typeface="Verdana"/>
                <a:sym typeface="Verdana"/>
              </a:rPr>
              <a:t>Warning!</a:t>
            </a:r>
            <a:r>
              <a:rPr lang="en-US" sz="3000" b="0" i="0" u="none" strike="noStrike" cap="none" baseline="0">
                <a:solidFill>
                  <a:srgbClr val="0000FF"/>
                </a:solidFill>
                <a:latin typeface="Verdana"/>
                <a:ea typeface="Verdana"/>
                <a:cs typeface="Verdana"/>
                <a:sym typeface="Verdana"/>
              </a:rPr>
              <a:t> Do </a:t>
            </a:r>
            <a:r>
              <a:rPr lang="en-US" sz="3000" b="0" i="1" u="sng" strike="noStrike" cap="none" baseline="0">
                <a:solidFill>
                  <a:srgbClr val="0000FF"/>
                </a:solidFill>
                <a:latin typeface="Verdana"/>
                <a:ea typeface="Verdana"/>
                <a:cs typeface="Verdana"/>
                <a:sym typeface="Verdana"/>
              </a:rPr>
              <a:t>not</a:t>
            </a:r>
            <a:r>
              <a:rPr lang="en-US" sz="3000" b="0" i="0" u="none" strike="noStrike" cap="none" baseline="0">
                <a:solidFill>
                  <a:srgbClr val="0000FF"/>
                </a:solidFill>
                <a:latin typeface="Verdana"/>
                <a:ea typeface="Verdana"/>
                <a:cs typeface="Verdana"/>
                <a:sym typeface="Verdana"/>
              </a:rPr>
              <a:t> look at the next slide if you do not want to see the effects of mustard gas!</a:t>
            </a:r>
          </a:p>
          <a:p>
            <a:pPr marL="469900" marR="0" lvl="0" indent="-469900" algn="l" rtl="0">
              <a:lnSpc>
                <a:spcPct val="100000"/>
              </a:lnSpc>
              <a:spcBef>
                <a:spcPts val="600"/>
              </a:spcBef>
              <a:spcAft>
                <a:spcPts val="0"/>
              </a:spcAft>
              <a:buClr>
                <a:schemeClr val="dk1"/>
              </a:buClr>
              <a:buFont typeface="Verdana"/>
              <a:buNone/>
            </a:pPr>
            <a:endParaRPr sz="3000" b="0" i="0" u="none" strike="noStrike" cap="none" baseline="0">
              <a:solidFill>
                <a:schemeClr val="accent2"/>
              </a:solidFill>
              <a:latin typeface="Verdana"/>
              <a:ea typeface="Verdana"/>
              <a:cs typeface="Verdana"/>
              <a:sym typeface="Verdana"/>
            </a:endParaRPr>
          </a:p>
          <a:p>
            <a:pPr marL="469900" marR="0" lvl="0" indent="-469900" algn="ctr" rtl="0">
              <a:lnSpc>
                <a:spcPct val="100000"/>
              </a:lnSpc>
              <a:spcBef>
                <a:spcPts val="600"/>
              </a:spcBef>
              <a:spcAft>
                <a:spcPts val="0"/>
              </a:spcAft>
              <a:buClr>
                <a:srgbClr val="660066"/>
              </a:buClr>
              <a:buSzPct val="25000"/>
              <a:buFont typeface="Verdana"/>
              <a:buNone/>
            </a:pPr>
            <a:r>
              <a:rPr lang="en-US" sz="3000" b="1" i="0" u="none" strike="noStrike" cap="none" baseline="0">
                <a:solidFill>
                  <a:srgbClr val="660066"/>
                </a:solidFill>
                <a:latin typeface="Verdana"/>
                <a:ea typeface="Verdana"/>
                <a:cs typeface="Verdana"/>
                <a:sym typeface="Verdana"/>
              </a:rPr>
              <a:t>You have been warned……</a:t>
            </a:r>
          </a:p>
          <a:p>
            <a:pPr marL="0" marR="0" lvl="0" indent="0" algn="l" rtl="0">
              <a:spcBef>
                <a:spcPts val="0"/>
              </a:spcBef>
              <a:buNone/>
            </a:pPr>
            <a:endParaRPr sz="3000" b="1" i="0" u="none" strike="noStrike" cap="none" baseline="0">
              <a:solidFill>
                <a:srgbClr val="660066"/>
              </a:solidFill>
              <a:latin typeface="Verdana"/>
              <a:ea typeface="Verdana"/>
              <a:cs typeface="Verdana"/>
              <a:sym typeface="Verdan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Shape 365"/>
          <p:cNvPicPr preferRelativeResize="0"/>
          <p:nvPr/>
        </p:nvPicPr>
        <p:blipFill rotWithShape="1">
          <a:blip r:embed="rId3">
            <a:alphaModFix/>
          </a:blip>
          <a:srcRect/>
          <a:stretch/>
        </p:blipFill>
        <p:spPr>
          <a:xfrm>
            <a:off x="228600" y="304800"/>
            <a:ext cx="8686800" cy="6202362"/>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Shape 370"/>
          <p:cNvPicPr preferRelativeResize="0"/>
          <p:nvPr/>
        </p:nvPicPr>
        <p:blipFill rotWithShape="1">
          <a:blip r:embed="rId3">
            <a:alphaModFix/>
          </a:blip>
          <a:srcRect/>
          <a:stretch/>
        </p:blipFill>
        <p:spPr>
          <a:xfrm>
            <a:off x="2057400" y="228600"/>
            <a:ext cx="5181600" cy="638174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0" y="304800"/>
            <a:ext cx="9144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0" u="none" strike="noStrike" cap="none" baseline="0">
                <a:solidFill>
                  <a:schemeClr val="dk2"/>
                </a:solidFill>
                <a:latin typeface="Arial"/>
                <a:ea typeface="Arial"/>
                <a:cs typeface="Arial"/>
                <a:sym typeface="Arial"/>
              </a:rPr>
              <a:t>Inside the Mark I Tank</a:t>
            </a:r>
          </a:p>
        </p:txBody>
      </p:sp>
      <p:sp>
        <p:nvSpPr>
          <p:cNvPr id="376" name="Shape 376"/>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sng" strike="noStrike" cap="none" baseline="0">
                <a:solidFill>
                  <a:schemeClr val="hlink"/>
                </a:solidFill>
                <a:latin typeface="Verdana"/>
                <a:ea typeface="Verdana"/>
                <a:cs typeface="Verdana"/>
                <a:sym typeface="Verdana"/>
                <a:hlinkClick r:id="rId3"/>
              </a:rPr>
              <a:t>BBC - History - World Wars: Weapons of War: Mark 1 Tank</a:t>
            </a:r>
          </a:p>
          <a:p>
            <a:pPr marL="469900" marR="0" lvl="0" indent="-279400" algn="l" rtl="0">
              <a:spcBef>
                <a:spcPts val="600"/>
              </a:spcBef>
              <a:spcAft>
                <a:spcPts val="0"/>
              </a:spcAft>
              <a:buClr>
                <a:schemeClr val="accent2"/>
              </a:buClr>
              <a:buFont typeface="Noto Sans Symbols"/>
              <a:buNone/>
            </a:pPr>
            <a:endParaRPr sz="3000" b="0" i="0" u="sng" strike="noStrike" cap="none" baseline="0">
              <a:solidFill>
                <a:schemeClr val="hlink"/>
              </a:solidFill>
              <a:latin typeface="Verdana"/>
              <a:ea typeface="Verdana"/>
              <a:cs typeface="Verdana"/>
              <a:sym typeface="Verdana"/>
              <a:hlinkClick r:id="rId3"/>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Shape 381"/>
          <p:cNvPicPr preferRelativeResize="0"/>
          <p:nvPr/>
        </p:nvPicPr>
        <p:blipFill rotWithShape="1">
          <a:blip r:embed="rId3">
            <a:alphaModFix/>
          </a:blip>
          <a:srcRect/>
          <a:stretch/>
        </p:blipFill>
        <p:spPr>
          <a:xfrm>
            <a:off x="1593850" y="0"/>
            <a:ext cx="7550150" cy="6858000"/>
          </a:xfrm>
          <a:prstGeom prst="rect">
            <a:avLst/>
          </a:prstGeom>
          <a:noFill/>
          <a:ln>
            <a:noFill/>
          </a:ln>
        </p:spPr>
      </p:pic>
      <p:sp>
        <p:nvSpPr>
          <p:cNvPr id="382" name="Shape 382"/>
          <p:cNvSpPr txBox="1"/>
          <p:nvPr/>
        </p:nvSpPr>
        <p:spPr>
          <a:xfrm>
            <a:off x="0" y="2514600"/>
            <a:ext cx="1524000" cy="969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1900" b="0" i="0" u="none" strike="noStrike" cap="none" baseline="0">
                <a:solidFill>
                  <a:schemeClr val="dk1"/>
                </a:solidFill>
                <a:latin typeface="Verdana"/>
                <a:ea typeface="Verdana"/>
                <a:cs typeface="Verdana"/>
                <a:sym typeface="Verdana"/>
              </a:rPr>
              <a:t>WWI soldier’s equipment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Shape 387"/>
          <p:cNvPicPr preferRelativeResize="0"/>
          <p:nvPr/>
        </p:nvPicPr>
        <p:blipFill rotWithShape="1">
          <a:blip r:embed="rId3">
            <a:alphaModFix/>
          </a:blip>
          <a:srcRect/>
          <a:stretch/>
        </p:blipFill>
        <p:spPr>
          <a:xfrm>
            <a:off x="3200400" y="2660650"/>
            <a:ext cx="5943599" cy="4197349"/>
          </a:xfrm>
          <a:prstGeom prst="rect">
            <a:avLst/>
          </a:prstGeom>
          <a:noFill/>
          <a:ln>
            <a:noFill/>
          </a:ln>
        </p:spPr>
      </p:pic>
      <p:pic>
        <p:nvPicPr>
          <p:cNvPr id="388" name="Shape 388"/>
          <p:cNvPicPr preferRelativeResize="0"/>
          <p:nvPr/>
        </p:nvPicPr>
        <p:blipFill rotWithShape="1">
          <a:blip r:embed="rId4">
            <a:alphaModFix/>
          </a:blip>
          <a:srcRect/>
          <a:stretch/>
        </p:blipFill>
        <p:spPr>
          <a:xfrm>
            <a:off x="0" y="0"/>
            <a:ext cx="4762499" cy="3248024"/>
          </a:xfrm>
          <a:prstGeom prst="rect">
            <a:avLst/>
          </a:prstGeom>
          <a:noFill/>
          <a:ln>
            <a:noFill/>
          </a:ln>
        </p:spPr>
      </p:pic>
      <p:sp>
        <p:nvSpPr>
          <p:cNvPr id="389" name="Shape 389"/>
          <p:cNvSpPr txBox="1"/>
          <p:nvPr/>
        </p:nvSpPr>
        <p:spPr>
          <a:xfrm>
            <a:off x="5105400" y="0"/>
            <a:ext cx="3809999" cy="1465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Verdana"/>
              <a:buNone/>
            </a:pPr>
            <a:r>
              <a:rPr lang="en-US" sz="1800" b="1" i="0" u="none" strike="noStrike" cap="none" baseline="0" dirty="0">
                <a:solidFill>
                  <a:schemeClr val="tx1"/>
                </a:solidFill>
                <a:latin typeface="Verdana"/>
                <a:ea typeface="Verdana"/>
                <a:cs typeface="Verdana"/>
                <a:sym typeface="Verdana"/>
              </a:rPr>
              <a:t>*Interesting </a:t>
            </a:r>
            <a:r>
              <a:rPr lang="en-US" sz="1800" b="1" i="0" u="none" strike="noStrike" cap="none" baseline="0" dirty="0">
                <a:solidFill>
                  <a:schemeClr val="dk1"/>
                </a:solidFill>
                <a:latin typeface="Verdana"/>
                <a:ea typeface="Verdana"/>
                <a:cs typeface="Verdana"/>
                <a:sym typeface="Verdana"/>
              </a:rPr>
              <a:t>– Adolf Hitler was just a common soldier in WWI.  He had yet to do anything that would make a name for himself.</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0" y="304800"/>
            <a:ext cx="8569325"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0" u="none" strike="noStrike" cap="none" baseline="0">
                <a:solidFill>
                  <a:schemeClr val="dk2"/>
                </a:solidFill>
                <a:latin typeface="Arial"/>
                <a:ea typeface="Arial"/>
                <a:cs typeface="Arial"/>
                <a:sym typeface="Arial"/>
              </a:rPr>
              <a:t>WWI Christmas Truce</a:t>
            </a:r>
          </a:p>
        </p:txBody>
      </p:sp>
      <p:sp>
        <p:nvSpPr>
          <p:cNvPr id="395" name="Shape 395"/>
          <p:cNvSpPr txBox="1">
            <a:spLocks noGrp="1"/>
          </p:cNvSpPr>
          <p:nvPr>
            <p:ph type="body" idx="1"/>
          </p:nvPr>
        </p:nvSpPr>
        <p:spPr>
          <a:xfrm>
            <a:off x="152400" y="1752600"/>
            <a:ext cx="5181600" cy="4953000"/>
          </a:xfrm>
          <a:prstGeom prst="rect">
            <a:avLst/>
          </a:prstGeom>
          <a:noFill/>
          <a:ln>
            <a:noFill/>
          </a:ln>
        </p:spPr>
        <p:txBody>
          <a:bodyPr lIns="91425" tIns="45700" rIns="91425" bIns="45700" anchor="t" anchorCtr="0">
            <a:noAutofit/>
          </a:bodyPr>
          <a:lstStyle/>
          <a:p>
            <a:pPr marL="469900" marR="0" lvl="0" indent="-469900" algn="l" rtl="0">
              <a:lnSpc>
                <a:spcPct val="80000"/>
              </a:lnSpc>
              <a:spcBef>
                <a:spcPts val="0"/>
              </a:spcBef>
              <a:spcAft>
                <a:spcPts val="0"/>
              </a:spcAft>
              <a:buClr>
                <a:schemeClr val="accent2"/>
              </a:buClr>
              <a:buSzPct val="110526"/>
              <a:buFont typeface="Noto Sans Symbols"/>
              <a:buChar char="□"/>
            </a:pPr>
            <a:r>
              <a:rPr lang="en-US" sz="1900" b="0" i="0" u="none" strike="noStrike" cap="none" baseline="0">
                <a:solidFill>
                  <a:schemeClr val="dk1"/>
                </a:solidFill>
                <a:latin typeface="Verdana"/>
                <a:ea typeface="Verdana"/>
                <a:cs typeface="Verdana"/>
                <a:sym typeface="Verdana"/>
              </a:rPr>
              <a:t>It began when German soldiers lit candles on small Christmas trees, and British, French, Belgian and German troops serenaded each other on Christmas Eve. Soon they were gathering and burying the dead, in an age-old custom of truces. But as the power of Christmas grew among them, they broke bread, exchanged addresses and letters and expressed deep admiration for one another. When angry superiors ordered them to recommence the shooting, many men aimed harmlessly high overhead.</a:t>
            </a:r>
            <a:r>
              <a:rPr lang="en-US" sz="2100" b="0" i="0" u="none" strike="noStrike" cap="none" baseline="0">
                <a:solidFill>
                  <a:schemeClr val="dk1"/>
                </a:solidFill>
                <a:latin typeface="Verdana"/>
                <a:ea typeface="Verdana"/>
                <a:cs typeface="Verdana"/>
                <a:sym typeface="Verdana"/>
              </a:rPr>
              <a:t/>
            </a:r>
            <a:br>
              <a:rPr lang="en-US" sz="2100" b="0" i="0" u="none" strike="noStrike" cap="none" baseline="0">
                <a:solidFill>
                  <a:schemeClr val="dk1"/>
                </a:solidFill>
                <a:latin typeface="Verdana"/>
                <a:ea typeface="Verdana"/>
                <a:cs typeface="Verdana"/>
                <a:sym typeface="Verdana"/>
              </a:rPr>
            </a:br>
            <a:endParaRPr lang="en-US" sz="2100" b="0" i="0" u="none" strike="noStrike" cap="none" baseline="0">
              <a:solidFill>
                <a:schemeClr val="dk1"/>
              </a:solidFill>
              <a:latin typeface="Verdana"/>
              <a:ea typeface="Verdana"/>
              <a:cs typeface="Verdana"/>
              <a:sym typeface="Verdana"/>
            </a:endParaRPr>
          </a:p>
        </p:txBody>
      </p:sp>
      <p:pic>
        <p:nvPicPr>
          <p:cNvPr id="396" name="Shape 396"/>
          <p:cNvPicPr preferRelativeResize="0"/>
          <p:nvPr/>
        </p:nvPicPr>
        <p:blipFill rotWithShape="1">
          <a:blip r:embed="rId3">
            <a:alphaModFix/>
          </a:blip>
          <a:srcRect/>
          <a:stretch/>
        </p:blipFill>
        <p:spPr>
          <a:xfrm>
            <a:off x="5486400" y="1600200"/>
            <a:ext cx="3162300" cy="47624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Christmas Truce</a:t>
            </a:r>
          </a:p>
        </p:txBody>
      </p:sp>
      <p:pic>
        <p:nvPicPr>
          <p:cNvPr id="402" name="Shape 402"/>
          <p:cNvPicPr preferRelativeResize="0"/>
          <p:nvPr/>
        </p:nvPicPr>
        <p:blipFill rotWithShape="1">
          <a:blip r:embed="rId3">
            <a:alphaModFix/>
          </a:blip>
          <a:srcRect/>
          <a:stretch/>
        </p:blipFill>
        <p:spPr>
          <a:xfrm>
            <a:off x="457200" y="1295400"/>
            <a:ext cx="8296274" cy="5372099"/>
          </a:xfrm>
          <a:prstGeom prst="rect">
            <a:avLst/>
          </a:prstGeom>
          <a:noFill/>
          <a:ln>
            <a:noFill/>
          </a:ln>
        </p:spPr>
      </p:pic>
      <p:sp>
        <p:nvSpPr>
          <p:cNvPr id="403" name="Shape 403"/>
          <p:cNvSpPr txBox="1"/>
          <p:nvPr/>
        </p:nvSpPr>
        <p:spPr>
          <a:xfrm>
            <a:off x="1676400" y="1371600"/>
            <a:ext cx="65532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1800" b="0" i="0" u="none" strike="noStrike" cap="none" baseline="0">
                <a:solidFill>
                  <a:schemeClr val="dk1"/>
                </a:solidFill>
                <a:latin typeface="Verdana"/>
                <a:ea typeface="Verdana"/>
                <a:cs typeface="Verdana"/>
                <a:sym typeface="Verdana"/>
              </a:rPr>
              <a:t>Christmas 1914 (Real Photo taken during the truce).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Shape 408"/>
          <p:cNvPicPr preferRelativeResize="0"/>
          <p:nvPr/>
        </p:nvPicPr>
        <p:blipFill rotWithShape="1">
          <a:blip r:embed="rId3">
            <a:alphaModFix/>
          </a:blip>
          <a:srcRect/>
          <a:stretch/>
        </p:blipFill>
        <p:spPr>
          <a:xfrm>
            <a:off x="0" y="0"/>
            <a:ext cx="4838700" cy="3152775"/>
          </a:xfrm>
          <a:prstGeom prst="rect">
            <a:avLst/>
          </a:prstGeom>
          <a:noFill/>
          <a:ln>
            <a:noFill/>
          </a:ln>
        </p:spPr>
      </p:pic>
      <p:pic>
        <p:nvPicPr>
          <p:cNvPr id="409" name="Shape 409"/>
          <p:cNvPicPr preferRelativeResize="0"/>
          <p:nvPr/>
        </p:nvPicPr>
        <p:blipFill rotWithShape="1">
          <a:blip r:embed="rId4">
            <a:alphaModFix/>
          </a:blip>
          <a:srcRect/>
          <a:stretch/>
        </p:blipFill>
        <p:spPr>
          <a:xfrm>
            <a:off x="1108364" y="2824019"/>
            <a:ext cx="3028949" cy="3733800"/>
          </a:xfrm>
          <a:prstGeom prst="rect">
            <a:avLst/>
          </a:prstGeom>
          <a:noFill/>
          <a:ln>
            <a:noFill/>
          </a:ln>
        </p:spPr>
      </p:pic>
      <p:pic>
        <p:nvPicPr>
          <p:cNvPr id="410" name="Shape 410"/>
          <p:cNvPicPr preferRelativeResize="0"/>
          <p:nvPr/>
        </p:nvPicPr>
        <p:blipFill rotWithShape="1">
          <a:blip r:embed="rId5">
            <a:alphaModFix/>
          </a:blip>
          <a:srcRect/>
          <a:stretch/>
        </p:blipFill>
        <p:spPr>
          <a:xfrm>
            <a:off x="4686300" y="914401"/>
            <a:ext cx="4457700" cy="59435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566737" y="1752600"/>
            <a:ext cx="8000999" cy="4267199"/>
          </a:xfrm>
        </p:spPr>
        <p:txBody>
          <a:bodyPr/>
          <a:lstStyle/>
          <a:p>
            <a:r>
              <a:rPr lang="en-US" dirty="0" smtClean="0">
                <a:hlinkClick r:id="rId2"/>
              </a:rPr>
              <a:t>http://www.history.com/topics/world-war-i/christmas-truce-of-1914</a:t>
            </a:r>
            <a:endParaRPr lang="en-US" dirty="0" smtClean="0"/>
          </a:p>
          <a:p>
            <a:endParaRPr lang="en-US" dirty="0"/>
          </a:p>
        </p:txBody>
      </p:sp>
      <p:sp>
        <p:nvSpPr>
          <p:cNvPr id="4" name="Text Placeholder 3"/>
          <p:cNvSpPr>
            <a:spLocks noGrp="1"/>
          </p:cNvSpPr>
          <p:nvPr>
            <p:ph type="body" idx="2"/>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1" u="none" strike="noStrike" cap="none" baseline="0">
                <a:solidFill>
                  <a:schemeClr val="dk2"/>
                </a:solidFill>
                <a:latin typeface="Arial"/>
                <a:ea typeface="Arial"/>
                <a:cs typeface="Arial"/>
                <a:sym typeface="Arial"/>
              </a:rPr>
              <a:t>Causes of WWI</a:t>
            </a:r>
          </a:p>
        </p:txBody>
      </p:sp>
      <p:sp>
        <p:nvSpPr>
          <p:cNvPr id="126" name="Shape 126"/>
          <p:cNvSpPr txBox="1">
            <a:spLocks noGrp="1"/>
          </p:cNvSpPr>
          <p:nvPr>
            <p:ph type="body" idx="1"/>
          </p:nvPr>
        </p:nvSpPr>
        <p:spPr>
          <a:xfrm>
            <a:off x="533400" y="1752600"/>
            <a:ext cx="8001000" cy="4267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Noto Sans Symbols"/>
              <a:buNone/>
            </a:pPr>
            <a:r>
              <a:rPr lang="en-US" sz="6600" b="1" i="1" u="sng" strike="noStrike" cap="none" baseline="0">
                <a:solidFill>
                  <a:srgbClr val="FF0000"/>
                </a:solidFill>
                <a:latin typeface="Verdana"/>
                <a:ea typeface="Verdana"/>
                <a:cs typeface="Verdana"/>
                <a:sym typeface="Verdana"/>
              </a:rPr>
              <a:t>M</a:t>
            </a:r>
            <a:r>
              <a:rPr lang="en-US" sz="3600" b="1" i="1" u="sng" strike="noStrike" cap="none" baseline="0">
                <a:solidFill>
                  <a:srgbClr val="FF0000"/>
                </a:solidFill>
                <a:latin typeface="Verdana"/>
                <a:ea typeface="Verdana"/>
                <a:cs typeface="Verdana"/>
                <a:sym typeface="Verdana"/>
              </a:rPr>
              <a:t>ilitarism</a:t>
            </a:r>
            <a:r>
              <a:rPr lang="en-US" sz="3600" b="0" i="0" u="none" strike="noStrike" cap="none" baseline="0">
                <a:solidFill>
                  <a:schemeClr val="dk1"/>
                </a:solidFill>
                <a:latin typeface="Verdana"/>
                <a:ea typeface="Verdana"/>
                <a:cs typeface="Verdana"/>
                <a:sym typeface="Verdana"/>
              </a:rPr>
              <a:t>- The use of strong armies and the threat of force to gain power.</a:t>
            </a:r>
          </a:p>
          <a:p>
            <a:pPr marL="469900" marR="0" lvl="0" indent="-241300" algn="l" rtl="0">
              <a:spcBef>
                <a:spcPts val="720"/>
              </a:spcBef>
              <a:spcAft>
                <a:spcPts val="0"/>
              </a:spcAft>
              <a:buClr>
                <a:schemeClr val="accent2"/>
              </a:buClr>
              <a:buFont typeface="Noto Sans Symbols"/>
              <a:buNone/>
            </a:pPr>
            <a:endParaRPr sz="3600" b="0" i="0" u="none" strike="noStrike" cap="none" baseline="0">
              <a:solidFill>
                <a:schemeClr val="dk1"/>
              </a:solidFill>
              <a:latin typeface="Verdana"/>
              <a:ea typeface="Verdana"/>
              <a:cs typeface="Verdana"/>
              <a:sym typeface="Verdana"/>
            </a:endParaRPr>
          </a:p>
        </p:txBody>
      </p:sp>
      <p:pic>
        <p:nvPicPr>
          <p:cNvPr id="127" name="Shape 127"/>
          <p:cNvPicPr preferRelativeResize="0"/>
          <p:nvPr/>
        </p:nvPicPr>
        <p:blipFill rotWithShape="1">
          <a:blip r:embed="rId3">
            <a:alphaModFix/>
          </a:blip>
          <a:srcRect/>
          <a:stretch/>
        </p:blipFill>
        <p:spPr>
          <a:xfrm>
            <a:off x="2209800" y="4114800"/>
            <a:ext cx="4648199" cy="248602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Trench Warfare</a:t>
            </a:r>
          </a:p>
        </p:txBody>
      </p:sp>
      <p:sp>
        <p:nvSpPr>
          <p:cNvPr id="416" name="Shape 416"/>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Trench warfare- </a:t>
            </a:r>
            <a:r>
              <a:rPr lang="en-US" sz="3000" b="0" i="0" u="none" strike="noStrike" cap="none" baseline="0">
                <a:solidFill>
                  <a:srgbClr val="FF0000"/>
                </a:solidFill>
                <a:latin typeface="Verdana"/>
                <a:ea typeface="Verdana"/>
                <a:cs typeface="Verdana"/>
                <a:sym typeface="Verdana"/>
              </a:rPr>
              <a:t>When armies dug long holes and fought from inside them</a:t>
            </a:r>
            <a:r>
              <a:rPr lang="en-US" sz="3000" b="0" i="0" u="none" strike="noStrike" cap="none" baseline="0">
                <a:solidFill>
                  <a:schemeClr val="dk1"/>
                </a:solidFill>
                <a:latin typeface="Verdana"/>
                <a:ea typeface="Verdana"/>
                <a:cs typeface="Verdana"/>
                <a:sym typeface="Verdana"/>
              </a:rPr>
              <a:t>.</a:t>
            </a:r>
          </a:p>
        </p:txBody>
      </p:sp>
      <p:pic>
        <p:nvPicPr>
          <p:cNvPr id="417" name="Shape 417"/>
          <p:cNvPicPr preferRelativeResize="0"/>
          <p:nvPr/>
        </p:nvPicPr>
        <p:blipFill rotWithShape="1">
          <a:blip r:embed="rId3">
            <a:alphaModFix/>
          </a:blip>
          <a:srcRect/>
          <a:stretch/>
        </p:blipFill>
        <p:spPr>
          <a:xfrm>
            <a:off x="3810000" y="2943225"/>
            <a:ext cx="5333999" cy="3914774"/>
          </a:xfrm>
          <a:prstGeom prst="rect">
            <a:avLst/>
          </a:prstGeom>
          <a:noFill/>
          <a:ln>
            <a:noFill/>
          </a:ln>
        </p:spPr>
      </p:pic>
      <p:sp>
        <p:nvSpPr>
          <p:cNvPr id="418" name="Shape 418"/>
          <p:cNvSpPr txBox="1"/>
          <p:nvPr/>
        </p:nvSpPr>
        <p:spPr>
          <a:xfrm>
            <a:off x="381000" y="3657600"/>
            <a:ext cx="3581399" cy="13112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Verdana"/>
              <a:buNone/>
            </a:pPr>
            <a:r>
              <a:rPr lang="en-US" sz="2000" b="0" i="0" u="none" strike="noStrike" cap="none" baseline="0">
                <a:solidFill>
                  <a:schemeClr val="accent2"/>
                </a:solidFill>
                <a:latin typeface="Verdana"/>
                <a:ea typeface="Verdana"/>
                <a:cs typeface="Verdana"/>
                <a:sym typeface="Verdana"/>
              </a:rPr>
              <a:t>What could be some advantages and disadvantages to trench living?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574675" y="0"/>
            <a:ext cx="8001000" cy="1219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Trench Warfare</a:t>
            </a:r>
          </a:p>
        </p:txBody>
      </p:sp>
      <p:pic>
        <p:nvPicPr>
          <p:cNvPr id="424" name="Shape 424"/>
          <p:cNvPicPr preferRelativeResize="0"/>
          <p:nvPr/>
        </p:nvPicPr>
        <p:blipFill rotWithShape="1">
          <a:blip r:embed="rId3">
            <a:alphaModFix/>
          </a:blip>
          <a:srcRect/>
          <a:stretch/>
        </p:blipFill>
        <p:spPr>
          <a:xfrm>
            <a:off x="4343400" y="3197225"/>
            <a:ext cx="4800600" cy="3660775"/>
          </a:xfrm>
          <a:prstGeom prst="rect">
            <a:avLst/>
          </a:prstGeom>
          <a:noFill/>
          <a:ln>
            <a:noFill/>
          </a:ln>
        </p:spPr>
      </p:pic>
      <p:pic>
        <p:nvPicPr>
          <p:cNvPr id="425" name="Shape 425"/>
          <p:cNvPicPr preferRelativeResize="0"/>
          <p:nvPr/>
        </p:nvPicPr>
        <p:blipFill rotWithShape="1">
          <a:blip r:embed="rId4">
            <a:alphaModFix/>
          </a:blip>
          <a:srcRect/>
          <a:stretch/>
        </p:blipFill>
        <p:spPr>
          <a:xfrm>
            <a:off x="0" y="1219200"/>
            <a:ext cx="5038724" cy="2943224"/>
          </a:xfrm>
          <a:prstGeom prst="rect">
            <a:avLst/>
          </a:prstGeom>
          <a:noFill/>
          <a:ln>
            <a:noFill/>
          </a:ln>
        </p:spPr>
      </p:pic>
      <p:pic>
        <p:nvPicPr>
          <p:cNvPr id="426" name="Shape 426"/>
          <p:cNvPicPr preferRelativeResize="0"/>
          <p:nvPr/>
        </p:nvPicPr>
        <p:blipFill rotWithShape="1">
          <a:blip r:embed="rId5">
            <a:alphaModFix/>
          </a:blip>
          <a:srcRect/>
          <a:stretch/>
        </p:blipFill>
        <p:spPr>
          <a:xfrm>
            <a:off x="0" y="4267200"/>
            <a:ext cx="4454525" cy="2590800"/>
          </a:xfrm>
          <a:prstGeom prst="rect">
            <a:avLst/>
          </a:prstGeom>
          <a:noFill/>
          <a:ln>
            <a:noFill/>
          </a:ln>
        </p:spPr>
      </p:pic>
      <p:pic>
        <p:nvPicPr>
          <p:cNvPr id="427" name="Shape 427"/>
          <p:cNvPicPr preferRelativeResize="0"/>
          <p:nvPr/>
        </p:nvPicPr>
        <p:blipFill rotWithShape="1">
          <a:blip r:embed="rId6">
            <a:alphaModFix/>
          </a:blip>
          <a:srcRect/>
          <a:stretch/>
        </p:blipFill>
        <p:spPr>
          <a:xfrm>
            <a:off x="5105400" y="1219200"/>
            <a:ext cx="3733800" cy="20574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0" y="304800"/>
            <a:ext cx="9144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5400" b="1" i="0" u="none" strike="noStrike" cap="none" baseline="0">
                <a:solidFill>
                  <a:schemeClr val="dk2"/>
                </a:solidFill>
                <a:latin typeface="Arial"/>
                <a:ea typeface="Arial"/>
                <a:cs typeface="Arial"/>
                <a:sym typeface="Arial"/>
              </a:rPr>
              <a:t>WWI Trench Virtual Tour</a:t>
            </a:r>
          </a:p>
        </p:txBody>
      </p:sp>
      <p:sp>
        <p:nvSpPr>
          <p:cNvPr id="433" name="Shape 433"/>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sng" strike="noStrike" cap="none" baseline="0">
                <a:solidFill>
                  <a:schemeClr val="hlink"/>
                </a:solidFill>
                <a:latin typeface="Verdana"/>
                <a:ea typeface="Verdana"/>
                <a:cs typeface="Verdana"/>
                <a:sym typeface="Verdana"/>
                <a:hlinkClick r:id="rId3"/>
              </a:rPr>
              <a:t>BBC - History - World Wars: World War One Trench Virtual Tour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Trench Foot</a:t>
            </a:r>
          </a:p>
        </p:txBody>
      </p:sp>
      <p:sp>
        <p:nvSpPr>
          <p:cNvPr id="439" name="Shape 439"/>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90000"/>
              </a:lnSpc>
              <a:spcBef>
                <a:spcPts val="0"/>
              </a:spcBef>
              <a:spcAft>
                <a:spcPts val="0"/>
              </a:spcAft>
              <a:buClr>
                <a:schemeClr val="accent2"/>
              </a:buClr>
              <a:buSzPct val="100000"/>
              <a:buFont typeface="Noto Sans Symbols"/>
              <a:buChar char="□"/>
            </a:pPr>
            <a:r>
              <a:rPr lang="en-US" sz="3000" b="1" i="0" u="sng" strike="noStrike" cap="none" baseline="0">
                <a:solidFill>
                  <a:schemeClr val="dk1"/>
                </a:solidFill>
                <a:latin typeface="Verdana"/>
                <a:ea typeface="Verdana"/>
                <a:cs typeface="Verdana"/>
                <a:sym typeface="Verdana"/>
              </a:rPr>
              <a:t>Trench foot</a:t>
            </a:r>
            <a:r>
              <a:rPr lang="en-US" sz="3000" b="0" i="0" u="none" strike="noStrike" cap="none" baseline="0">
                <a:solidFill>
                  <a:schemeClr val="dk1"/>
                </a:solidFill>
                <a:latin typeface="Verdana"/>
                <a:ea typeface="Verdana"/>
                <a:cs typeface="Verdana"/>
                <a:sym typeface="Verdana"/>
              </a:rPr>
              <a:t> - Was an infection caused by feet exposed to wet and cold conditions.</a:t>
            </a:r>
          </a:p>
          <a:p>
            <a:pPr marL="469900" marR="0" lvl="0" indent="-279400" algn="l" rtl="0">
              <a:lnSpc>
                <a:spcPct val="90000"/>
              </a:lnSpc>
              <a:spcBef>
                <a:spcPts val="600"/>
              </a:spcBef>
              <a:spcAft>
                <a:spcPts val="0"/>
              </a:spcAft>
              <a:buClr>
                <a:schemeClr val="accent2"/>
              </a:buClr>
              <a:buFont typeface="Noto Sans Symbols"/>
              <a:buNone/>
            </a:pPr>
            <a:endParaRPr sz="3000" b="0" i="0" u="none" strike="noStrike" cap="none" baseline="0">
              <a:solidFill>
                <a:schemeClr val="dk1"/>
              </a:solidFill>
              <a:latin typeface="Verdana"/>
              <a:ea typeface="Verdana"/>
              <a:cs typeface="Verdana"/>
              <a:sym typeface="Verdana"/>
            </a:endParaRPr>
          </a:p>
          <a:p>
            <a:pPr marL="469900" marR="0" lvl="0" indent="-469900" algn="l" rtl="0">
              <a:lnSpc>
                <a:spcPct val="90000"/>
              </a:lnSpc>
              <a:spcBef>
                <a:spcPts val="1200"/>
              </a:spcBef>
              <a:spcAft>
                <a:spcPts val="0"/>
              </a:spcAft>
              <a:buClr>
                <a:schemeClr val="accent2"/>
              </a:buClr>
              <a:buSzPct val="25000"/>
              <a:buFont typeface="Noto Sans Symbols"/>
              <a:buNone/>
            </a:pPr>
            <a:r>
              <a:rPr lang="en-US" sz="6000" b="1" i="0" u="sng" strike="noStrike" cap="none" baseline="0">
                <a:solidFill>
                  <a:srgbClr val="3366FF"/>
                </a:solidFill>
                <a:latin typeface="Verdana"/>
                <a:ea typeface="Verdana"/>
                <a:cs typeface="Verdana"/>
                <a:sym typeface="Verdana"/>
              </a:rPr>
              <a:t>Warning!</a:t>
            </a:r>
            <a:r>
              <a:rPr lang="en-US" sz="3000" b="0" i="0" u="none" strike="noStrike" cap="none" baseline="0">
                <a:solidFill>
                  <a:srgbClr val="3366FF"/>
                </a:solidFill>
                <a:latin typeface="Verdana"/>
                <a:ea typeface="Verdana"/>
                <a:cs typeface="Verdana"/>
                <a:sym typeface="Verdana"/>
              </a:rPr>
              <a:t> Do </a:t>
            </a:r>
            <a:r>
              <a:rPr lang="en-US" sz="3000" b="0" i="1" u="sng" strike="noStrike" cap="none" baseline="0">
                <a:solidFill>
                  <a:srgbClr val="3366FF"/>
                </a:solidFill>
                <a:latin typeface="Verdana"/>
                <a:ea typeface="Verdana"/>
                <a:cs typeface="Verdana"/>
                <a:sym typeface="Verdana"/>
              </a:rPr>
              <a:t>not</a:t>
            </a:r>
            <a:r>
              <a:rPr lang="en-US" sz="3000" b="0" i="0" u="none" strike="noStrike" cap="none" baseline="0">
                <a:solidFill>
                  <a:srgbClr val="3366FF"/>
                </a:solidFill>
                <a:latin typeface="Verdana"/>
                <a:ea typeface="Verdana"/>
                <a:cs typeface="Verdana"/>
                <a:sym typeface="Verdana"/>
              </a:rPr>
              <a:t> look at the next slide if you do not want to see photographs of serious trench foot infections!</a:t>
            </a:r>
          </a:p>
        </p:txBody>
      </p:sp>
      <p:sp>
        <p:nvSpPr>
          <p:cNvPr id="440" name="Shape 440"/>
          <p:cNvSpPr txBox="1"/>
          <p:nvPr/>
        </p:nvSpPr>
        <p:spPr>
          <a:xfrm>
            <a:off x="1066800" y="6400800"/>
            <a:ext cx="6781800" cy="36671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660066"/>
              </a:buClr>
              <a:buSzPct val="25000"/>
              <a:buFont typeface="Verdana"/>
              <a:buNone/>
            </a:pPr>
            <a:r>
              <a:rPr lang="en-US" sz="1800" b="1" i="0" u="none" strike="noStrike" cap="none" baseline="0">
                <a:solidFill>
                  <a:srgbClr val="660066"/>
                </a:solidFill>
                <a:latin typeface="Verdana"/>
                <a:ea typeface="Verdana"/>
                <a:cs typeface="Verdana"/>
                <a:sym typeface="Verdana"/>
              </a:rPr>
              <a:t>You have been warned……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Shape 445"/>
          <p:cNvPicPr preferRelativeResize="0"/>
          <p:nvPr/>
        </p:nvPicPr>
        <p:blipFill rotWithShape="1">
          <a:blip r:embed="rId3">
            <a:alphaModFix/>
          </a:blip>
          <a:srcRect/>
          <a:stretch/>
        </p:blipFill>
        <p:spPr>
          <a:xfrm>
            <a:off x="3886200" y="3505200"/>
            <a:ext cx="4657724" cy="3178174"/>
          </a:xfrm>
          <a:prstGeom prst="rect">
            <a:avLst/>
          </a:prstGeom>
          <a:noFill/>
          <a:ln>
            <a:noFill/>
          </a:ln>
        </p:spPr>
      </p:pic>
      <p:pic>
        <p:nvPicPr>
          <p:cNvPr id="446" name="Shape 446"/>
          <p:cNvPicPr preferRelativeResize="0"/>
          <p:nvPr/>
        </p:nvPicPr>
        <p:blipFill rotWithShape="1">
          <a:blip r:embed="rId4">
            <a:alphaModFix/>
          </a:blip>
          <a:srcRect/>
          <a:stretch/>
        </p:blipFill>
        <p:spPr>
          <a:xfrm>
            <a:off x="762000" y="3505200"/>
            <a:ext cx="2646362" cy="3200399"/>
          </a:xfrm>
          <a:prstGeom prst="rect">
            <a:avLst/>
          </a:prstGeom>
          <a:noFill/>
          <a:ln>
            <a:noFill/>
          </a:ln>
        </p:spPr>
      </p:pic>
      <p:pic>
        <p:nvPicPr>
          <p:cNvPr id="447" name="Shape 447"/>
          <p:cNvPicPr preferRelativeResize="0"/>
          <p:nvPr/>
        </p:nvPicPr>
        <p:blipFill rotWithShape="1">
          <a:blip r:embed="rId5">
            <a:alphaModFix/>
          </a:blip>
          <a:srcRect/>
          <a:stretch/>
        </p:blipFill>
        <p:spPr>
          <a:xfrm>
            <a:off x="4572000" y="152400"/>
            <a:ext cx="4343400" cy="3257550"/>
          </a:xfrm>
          <a:prstGeom prst="rect">
            <a:avLst/>
          </a:prstGeom>
          <a:noFill/>
          <a:ln>
            <a:noFill/>
          </a:ln>
        </p:spPr>
      </p:pic>
      <p:pic>
        <p:nvPicPr>
          <p:cNvPr id="448" name="Shape 448"/>
          <p:cNvPicPr preferRelativeResize="0"/>
          <p:nvPr/>
        </p:nvPicPr>
        <p:blipFill rotWithShape="1">
          <a:blip r:embed="rId6">
            <a:alphaModFix/>
          </a:blip>
          <a:srcRect/>
          <a:stretch/>
        </p:blipFill>
        <p:spPr>
          <a:xfrm>
            <a:off x="228600" y="533400"/>
            <a:ext cx="4264024" cy="287655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Casualties</a:t>
            </a:r>
          </a:p>
        </p:txBody>
      </p:sp>
      <p:sp>
        <p:nvSpPr>
          <p:cNvPr id="454" name="Shape 454"/>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Death Rate was very high because:</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Modern Weapons and Outdated Tactics</a:t>
            </a:r>
          </a:p>
        </p:txBody>
      </p:sp>
      <p:pic>
        <p:nvPicPr>
          <p:cNvPr id="455" name="Shape 455"/>
          <p:cNvPicPr preferRelativeResize="0"/>
          <p:nvPr/>
        </p:nvPicPr>
        <p:blipFill rotWithShape="1">
          <a:blip r:embed="rId3">
            <a:alphaModFix/>
          </a:blip>
          <a:srcRect/>
          <a:stretch/>
        </p:blipFill>
        <p:spPr>
          <a:xfrm>
            <a:off x="685800" y="3048000"/>
            <a:ext cx="3809999" cy="3809999"/>
          </a:xfrm>
          <a:prstGeom prst="rect">
            <a:avLst/>
          </a:prstGeom>
          <a:noFill/>
          <a:ln>
            <a:noFill/>
          </a:ln>
        </p:spPr>
      </p:pic>
      <p:pic>
        <p:nvPicPr>
          <p:cNvPr id="456" name="Shape 456"/>
          <p:cNvPicPr preferRelativeResize="0"/>
          <p:nvPr/>
        </p:nvPicPr>
        <p:blipFill rotWithShape="1">
          <a:blip r:embed="rId4">
            <a:alphaModFix/>
          </a:blip>
          <a:srcRect/>
          <a:stretch/>
        </p:blipFill>
        <p:spPr>
          <a:xfrm>
            <a:off x="4495800" y="2990850"/>
            <a:ext cx="4419599" cy="3867149"/>
          </a:xfrm>
          <a:prstGeom prst="rect">
            <a:avLst/>
          </a:prstGeom>
          <a:noFill/>
          <a:ln>
            <a:noFill/>
          </a:ln>
        </p:spPr>
      </p:pic>
    </p:spTree>
  </p:cSld>
  <p:clrMapOvr>
    <a:masterClrMapping/>
  </p:clrMapOvr>
  <p:transition xmlns:p14="http://schemas.microsoft.com/office/powerpoint/2010/mai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5400" b="1" i="0" u="none" strike="noStrike" cap="none" baseline="0">
                <a:solidFill>
                  <a:schemeClr val="dk2"/>
                </a:solidFill>
                <a:latin typeface="Arial"/>
                <a:ea typeface="Arial"/>
                <a:cs typeface="Arial"/>
                <a:sym typeface="Arial"/>
              </a:rPr>
              <a:t>Germany Surrenders!</a:t>
            </a:r>
          </a:p>
        </p:txBody>
      </p:sp>
      <p:sp>
        <p:nvSpPr>
          <p:cNvPr id="462" name="Shape 462"/>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Both sides signed an armistice on </a:t>
            </a:r>
            <a:r>
              <a:rPr lang="en-US" sz="3000" b="0" i="0" u="none" strike="noStrike" cap="none" baseline="0">
                <a:solidFill>
                  <a:srgbClr val="FF0000"/>
                </a:solidFill>
                <a:latin typeface="Verdana"/>
                <a:ea typeface="Verdana"/>
                <a:cs typeface="Verdana"/>
                <a:sym typeface="Verdana"/>
              </a:rPr>
              <a:t>November 11, 1918</a:t>
            </a:r>
            <a:r>
              <a:rPr lang="en-US" sz="3000" b="0" i="0" u="none" strike="noStrike" cap="none" baseline="0">
                <a:solidFill>
                  <a:schemeClr val="dk1"/>
                </a:solidFill>
                <a:latin typeface="Verdana"/>
                <a:ea typeface="Verdana"/>
                <a:cs typeface="Verdana"/>
                <a:sym typeface="Verdana"/>
              </a:rPr>
              <a:t>.</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rgbClr val="FF0000"/>
                </a:solidFill>
                <a:latin typeface="Verdana"/>
                <a:ea typeface="Verdana"/>
                <a:cs typeface="Verdana"/>
                <a:sym typeface="Verdana"/>
              </a:rPr>
              <a:t>Armistice</a:t>
            </a:r>
            <a:r>
              <a:rPr lang="en-US" sz="2600" b="0" i="0" u="none" strike="noStrike" cap="none" baseline="0">
                <a:solidFill>
                  <a:schemeClr val="dk1"/>
                </a:solidFill>
                <a:latin typeface="Verdana"/>
                <a:ea typeface="Verdana"/>
                <a:cs typeface="Verdana"/>
                <a:sym typeface="Verdana"/>
              </a:rPr>
              <a:t>- An agreement to stop fighting.</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More than 8.5 million soldiers killed</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More than 21 million soldiers wounded</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Millions of civilians killed</a:t>
            </a:r>
          </a:p>
        </p:txBody>
      </p:sp>
    </p:spTree>
  </p:cSld>
  <p:clrMapOvr>
    <a:masterClrMapping/>
  </p:clrMapOvr>
  <p:transition xmlns:p14="http://schemas.microsoft.com/office/powerpoint/2010/mai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Making Peace</a:t>
            </a:r>
          </a:p>
        </p:txBody>
      </p:sp>
      <p:sp>
        <p:nvSpPr>
          <p:cNvPr id="468" name="Shape 468"/>
          <p:cNvSpPr txBox="1">
            <a:spLocks noGrp="1"/>
          </p:cNvSpPr>
          <p:nvPr>
            <p:ph type="body" idx="1"/>
          </p:nvPr>
        </p:nvSpPr>
        <p:spPr>
          <a:xfrm>
            <a:off x="0" y="1676400"/>
            <a:ext cx="4648199" cy="4800600"/>
          </a:xfrm>
          <a:prstGeom prst="rect">
            <a:avLst/>
          </a:prstGeom>
          <a:noFill/>
          <a:ln>
            <a:noFill/>
          </a:ln>
        </p:spPr>
        <p:txBody>
          <a:bodyPr lIns="91425" tIns="45700" rIns="91425" bIns="45700" anchor="t" anchorCtr="0">
            <a:noAutofit/>
          </a:bodyPr>
          <a:lstStyle/>
          <a:p>
            <a:pPr marL="469900" marR="0" lvl="0" indent="-469900" algn="l" rtl="0">
              <a:lnSpc>
                <a:spcPct val="90000"/>
              </a:lnSpc>
              <a:spcBef>
                <a:spcPts val="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U.S President </a:t>
            </a:r>
            <a:r>
              <a:rPr lang="en-US" sz="2600" b="0" i="1" u="sng" strike="noStrike" cap="none" baseline="0">
                <a:solidFill>
                  <a:schemeClr val="dk1"/>
                </a:solidFill>
                <a:latin typeface="Verdana"/>
                <a:ea typeface="Verdana"/>
                <a:cs typeface="Verdana"/>
                <a:sym typeface="Verdana"/>
              </a:rPr>
              <a:t>Woodrow Wilson</a:t>
            </a:r>
            <a:r>
              <a:rPr lang="en-US" sz="2600" b="0" i="0" u="none" strike="noStrike" cap="none" baseline="0">
                <a:solidFill>
                  <a:schemeClr val="dk1"/>
                </a:solidFill>
                <a:latin typeface="Verdana"/>
                <a:ea typeface="Verdana"/>
                <a:cs typeface="Verdana"/>
                <a:sym typeface="Verdana"/>
              </a:rPr>
              <a:t> wanted </a:t>
            </a:r>
            <a:r>
              <a:rPr lang="en-US" sz="2600" b="0" i="0" u="none" strike="noStrike" cap="none" baseline="0">
                <a:solidFill>
                  <a:srgbClr val="FF0000"/>
                </a:solidFill>
                <a:latin typeface="Verdana"/>
                <a:ea typeface="Verdana"/>
                <a:cs typeface="Verdana"/>
                <a:sym typeface="Verdana"/>
              </a:rPr>
              <a:t>fair </a:t>
            </a:r>
            <a:r>
              <a:rPr lang="en-US" sz="2600" b="0" i="0" u="none" strike="noStrike" cap="none" baseline="0">
                <a:solidFill>
                  <a:schemeClr val="dk1"/>
                </a:solidFill>
                <a:latin typeface="Verdana"/>
                <a:ea typeface="Verdana"/>
                <a:cs typeface="Verdana"/>
                <a:sym typeface="Verdana"/>
              </a:rPr>
              <a:t>peace terms, fearing harsh terms would lead to </a:t>
            </a:r>
            <a:r>
              <a:rPr lang="en-US" sz="2600" b="0" i="0" u="none" strike="noStrike" cap="none" baseline="0">
                <a:solidFill>
                  <a:srgbClr val="FF0000"/>
                </a:solidFill>
                <a:latin typeface="Verdana"/>
                <a:ea typeface="Verdana"/>
                <a:cs typeface="Verdana"/>
                <a:sym typeface="Verdana"/>
              </a:rPr>
              <a:t>another war</a:t>
            </a:r>
            <a:r>
              <a:rPr lang="en-US" sz="2600" b="0" i="0" u="none" strike="noStrike" cap="none" baseline="0">
                <a:solidFill>
                  <a:schemeClr val="dk1"/>
                </a:solidFill>
                <a:latin typeface="Verdana"/>
                <a:ea typeface="Verdana"/>
                <a:cs typeface="Verdana"/>
                <a:sym typeface="Verdana"/>
              </a:rPr>
              <a:t>.</a:t>
            </a:r>
          </a:p>
          <a:p>
            <a:pPr marL="469900" marR="0" lvl="0" indent="-469900" algn="l" rtl="0">
              <a:lnSpc>
                <a:spcPct val="9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Other allies wanted to </a:t>
            </a:r>
            <a:r>
              <a:rPr lang="en-US" sz="2600" b="0" i="0" u="none" strike="noStrike" cap="none" baseline="0">
                <a:solidFill>
                  <a:srgbClr val="FF0000"/>
                </a:solidFill>
                <a:latin typeface="Verdana"/>
                <a:ea typeface="Verdana"/>
                <a:cs typeface="Verdana"/>
                <a:sym typeface="Verdana"/>
              </a:rPr>
              <a:t>punish Germany</a:t>
            </a:r>
            <a:r>
              <a:rPr lang="en-US" sz="2600" b="0" i="0" u="none" strike="noStrike" cap="none" baseline="0">
                <a:solidFill>
                  <a:schemeClr val="dk1"/>
                </a:solidFill>
                <a:latin typeface="Verdana"/>
                <a:ea typeface="Verdana"/>
                <a:cs typeface="Verdana"/>
                <a:sym typeface="Verdana"/>
              </a:rPr>
              <a:t>.  They felt they could prevent future wars if they could stop Germany from ever becoming powerful again.</a:t>
            </a:r>
          </a:p>
        </p:txBody>
      </p:sp>
      <p:pic>
        <p:nvPicPr>
          <p:cNvPr id="469" name="Shape 469"/>
          <p:cNvPicPr preferRelativeResize="0"/>
          <p:nvPr/>
        </p:nvPicPr>
        <p:blipFill rotWithShape="1">
          <a:blip r:embed="rId3">
            <a:alphaModFix/>
          </a:blip>
          <a:srcRect/>
          <a:stretch/>
        </p:blipFill>
        <p:spPr>
          <a:xfrm>
            <a:off x="4876800" y="1752600"/>
            <a:ext cx="3613150" cy="4210049"/>
          </a:xfrm>
          <a:prstGeom prst="rect">
            <a:avLst/>
          </a:prstGeom>
          <a:noFill/>
          <a:ln>
            <a:noFill/>
          </a:ln>
        </p:spPr>
      </p:pic>
    </p:spTree>
  </p:cSld>
  <p:clrMapOvr>
    <a:masterClrMapping/>
  </p:clrMapOvr>
  <p:transition xmlns:p14="http://schemas.microsoft.com/office/powerpoint/2010/mai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0" u="none" strike="noStrike" cap="none" baseline="0">
                <a:solidFill>
                  <a:schemeClr val="dk2"/>
                </a:solidFill>
                <a:latin typeface="Arial"/>
                <a:ea typeface="Arial"/>
                <a:cs typeface="Arial"/>
                <a:sym typeface="Arial"/>
              </a:rPr>
              <a:t>Treaty of Versailles</a:t>
            </a:r>
          </a:p>
        </p:txBody>
      </p:sp>
      <p:sp>
        <p:nvSpPr>
          <p:cNvPr id="475" name="Shape 475"/>
          <p:cNvSpPr txBox="1">
            <a:spLocks noGrp="1"/>
          </p:cNvSpPr>
          <p:nvPr>
            <p:ph type="body" idx="1"/>
          </p:nvPr>
        </p:nvSpPr>
        <p:spPr>
          <a:xfrm>
            <a:off x="566737" y="1752600"/>
            <a:ext cx="8348661"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Four conditions of the treaty:</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Germany had to </a:t>
            </a:r>
            <a:r>
              <a:rPr lang="en-US" sz="2600" b="0" i="0" u="none" strike="noStrike" cap="none" baseline="0">
                <a:solidFill>
                  <a:srgbClr val="FF0000"/>
                </a:solidFill>
                <a:latin typeface="Verdana"/>
                <a:ea typeface="Verdana"/>
                <a:cs typeface="Verdana"/>
                <a:sym typeface="Verdana"/>
              </a:rPr>
              <a:t>admit</a:t>
            </a:r>
            <a:r>
              <a:rPr lang="en-US" sz="2600" b="0" i="0" u="none" strike="noStrike" cap="none" baseline="0">
                <a:solidFill>
                  <a:schemeClr val="dk1"/>
                </a:solidFill>
                <a:latin typeface="Verdana"/>
                <a:ea typeface="Verdana"/>
                <a:cs typeface="Verdana"/>
                <a:sym typeface="Verdana"/>
              </a:rPr>
              <a:t> to starting the war.</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Germany had to pay </a:t>
            </a:r>
            <a:r>
              <a:rPr lang="en-US" sz="2600" b="0" i="0" u="none" strike="noStrike" cap="none" baseline="0">
                <a:solidFill>
                  <a:srgbClr val="FF0000"/>
                </a:solidFill>
                <a:latin typeface="Verdana"/>
                <a:ea typeface="Verdana"/>
                <a:cs typeface="Verdana"/>
                <a:sym typeface="Verdana"/>
              </a:rPr>
              <a:t>money</a:t>
            </a:r>
            <a:r>
              <a:rPr lang="en-US" sz="2600" b="0" i="0" u="none" strike="noStrike" cap="none" baseline="0">
                <a:solidFill>
                  <a:schemeClr val="dk1"/>
                </a:solidFill>
                <a:latin typeface="Verdana"/>
                <a:ea typeface="Verdana"/>
                <a:cs typeface="Verdana"/>
                <a:sym typeface="Verdana"/>
              </a:rPr>
              <a:t> to Allies. ($31.4 billion)</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Germany lost </a:t>
            </a:r>
            <a:r>
              <a:rPr lang="en-US" sz="2600" b="0" i="0" u="none" strike="noStrike" cap="none" baseline="0">
                <a:solidFill>
                  <a:srgbClr val="FF0000"/>
                </a:solidFill>
                <a:latin typeface="Verdana"/>
                <a:ea typeface="Verdana"/>
                <a:cs typeface="Verdana"/>
                <a:sym typeface="Verdana"/>
              </a:rPr>
              <a:t>territory</a:t>
            </a:r>
            <a:r>
              <a:rPr lang="en-US" sz="2600" b="0" i="0" u="none" strike="noStrike" cap="none" baseline="0">
                <a:solidFill>
                  <a:schemeClr val="dk1"/>
                </a:solidFill>
                <a:latin typeface="Verdana"/>
                <a:ea typeface="Verdana"/>
                <a:cs typeface="Verdana"/>
                <a:sym typeface="Verdana"/>
              </a:rPr>
              <a:t> (1 million sq. miles)</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Germany could never rebuild its </a:t>
            </a:r>
            <a:r>
              <a:rPr lang="en-US" sz="2600" b="0" i="0" u="none" strike="noStrike" cap="none" baseline="0">
                <a:solidFill>
                  <a:srgbClr val="FF0000"/>
                </a:solidFill>
                <a:latin typeface="Verdana"/>
                <a:ea typeface="Verdana"/>
                <a:cs typeface="Verdana"/>
                <a:sym typeface="Verdana"/>
              </a:rPr>
              <a:t>military</a:t>
            </a:r>
            <a:r>
              <a:rPr lang="en-US" sz="2600" b="0" i="0" u="none" strike="noStrike" cap="none" baseline="0">
                <a:solidFill>
                  <a:schemeClr val="dk1"/>
                </a:solidFill>
                <a:latin typeface="Verdana"/>
                <a:ea typeface="Verdana"/>
                <a:cs typeface="Verdana"/>
                <a:sym typeface="Verdana"/>
              </a:rPr>
              <a:t>.</a:t>
            </a:r>
          </a:p>
          <a:p>
            <a:pPr marL="908050" marR="0" lvl="1" indent="-438150" algn="l" rtl="0">
              <a:lnSpc>
                <a:spcPct val="100000"/>
              </a:lnSpc>
              <a:spcBef>
                <a:spcPts val="520"/>
              </a:spcBef>
              <a:spcAft>
                <a:spcPts val="0"/>
              </a:spcAft>
              <a:buClr>
                <a:schemeClr val="accent2"/>
              </a:buClr>
              <a:buSzPct val="25000"/>
              <a:buFont typeface="Noto Sans Symbols"/>
              <a:buNone/>
            </a:pPr>
            <a:r>
              <a:rPr lang="en-US" sz="2600" b="0" i="1" u="none" strike="noStrike" cap="none" baseline="0">
                <a:solidFill>
                  <a:schemeClr val="dk1"/>
                </a:solidFill>
                <a:latin typeface="Verdana"/>
                <a:ea typeface="Verdana"/>
                <a:cs typeface="Verdana"/>
                <a:sym typeface="Verdana"/>
              </a:rPr>
              <a:t>*The U.S. never agreed to the Treaty of Versailles.  U.S. eventually signed a separate peace treaty with Germany.*</a:t>
            </a:r>
          </a:p>
        </p:txBody>
      </p:sp>
      <p:sp>
        <p:nvSpPr>
          <p:cNvPr id="476" name="Shape 476"/>
          <p:cNvSpPr txBox="1"/>
          <p:nvPr/>
        </p:nvSpPr>
        <p:spPr>
          <a:xfrm>
            <a:off x="0" y="6324600"/>
            <a:ext cx="9144000" cy="36671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800" b="1" i="0" u="none" strike="noStrike" cap="none" baseline="0">
                <a:solidFill>
                  <a:schemeClr val="dk1"/>
                </a:solidFill>
                <a:latin typeface="Verdana"/>
                <a:ea typeface="Verdana"/>
                <a:cs typeface="Verdana"/>
                <a:sym typeface="Verdana"/>
              </a:rPr>
              <a:t>If you were Germany, how would you react to these demands????</a:t>
            </a:r>
          </a:p>
        </p:txBody>
      </p:sp>
    </p:spTree>
  </p:cSld>
  <p:clrMapOvr>
    <a:masterClrMapping/>
  </p:clrMapOvr>
  <p:transition xmlns:p14="http://schemas.microsoft.com/office/powerpoint/2010/mai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A New Europe</a:t>
            </a:r>
          </a:p>
        </p:txBody>
      </p:sp>
      <p:sp>
        <p:nvSpPr>
          <p:cNvPr id="482" name="Shape 482"/>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a:solidFill>
                  <a:schemeClr val="dk1"/>
                </a:solidFill>
                <a:latin typeface="Verdana"/>
                <a:ea typeface="Verdana"/>
                <a:cs typeface="Verdana"/>
                <a:sym typeface="Verdana"/>
              </a:rPr>
              <a:t>WWI changed the map of Europe.</a:t>
            </a:r>
          </a:p>
        </p:txBody>
      </p:sp>
      <p:pic>
        <p:nvPicPr>
          <p:cNvPr id="483" name="Shape 483"/>
          <p:cNvPicPr preferRelativeResize="0"/>
          <p:nvPr/>
        </p:nvPicPr>
        <p:blipFill rotWithShape="1">
          <a:blip r:embed="rId3">
            <a:alphaModFix/>
          </a:blip>
          <a:srcRect/>
          <a:stretch/>
        </p:blipFill>
        <p:spPr>
          <a:xfrm>
            <a:off x="0" y="2743200"/>
            <a:ext cx="4724400" cy="4114800"/>
          </a:xfrm>
          <a:prstGeom prst="rect">
            <a:avLst/>
          </a:prstGeom>
          <a:noFill/>
          <a:ln>
            <a:noFill/>
          </a:ln>
        </p:spPr>
      </p:pic>
      <p:pic>
        <p:nvPicPr>
          <p:cNvPr id="484" name="Shape 484"/>
          <p:cNvPicPr preferRelativeResize="0"/>
          <p:nvPr/>
        </p:nvPicPr>
        <p:blipFill rotWithShape="1">
          <a:blip r:embed="rId4">
            <a:alphaModFix/>
          </a:blip>
          <a:srcRect/>
          <a:stretch/>
        </p:blipFill>
        <p:spPr>
          <a:xfrm>
            <a:off x="4724400" y="2690811"/>
            <a:ext cx="4419599" cy="4167186"/>
          </a:xfrm>
          <a:prstGeom prst="rect">
            <a:avLst/>
          </a:prstGeom>
          <a:noFill/>
          <a:ln>
            <a:noFill/>
          </a:ln>
        </p:spPr>
      </p:pic>
      <p:sp>
        <p:nvSpPr>
          <p:cNvPr id="485" name="Shape 485"/>
          <p:cNvSpPr txBox="1"/>
          <p:nvPr/>
        </p:nvSpPr>
        <p:spPr>
          <a:xfrm>
            <a:off x="1066800" y="2362200"/>
            <a:ext cx="1981199" cy="36671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800" b="0" i="0" u="none" strike="noStrike" cap="none" baseline="0">
                <a:solidFill>
                  <a:schemeClr val="dk1"/>
                </a:solidFill>
                <a:latin typeface="Verdana"/>
                <a:ea typeface="Verdana"/>
                <a:cs typeface="Verdana"/>
                <a:sym typeface="Verdana"/>
              </a:rPr>
              <a:t>1914</a:t>
            </a:r>
          </a:p>
        </p:txBody>
      </p:sp>
      <p:sp>
        <p:nvSpPr>
          <p:cNvPr id="486" name="Shape 486"/>
          <p:cNvSpPr txBox="1"/>
          <p:nvPr/>
        </p:nvSpPr>
        <p:spPr>
          <a:xfrm>
            <a:off x="6096000" y="2362200"/>
            <a:ext cx="1828800" cy="36671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800" b="0" i="0" u="none" strike="noStrike" cap="none" baseline="0">
                <a:solidFill>
                  <a:schemeClr val="dk1"/>
                </a:solidFill>
                <a:latin typeface="Verdana"/>
                <a:ea typeface="Verdana"/>
                <a:cs typeface="Verdana"/>
                <a:sym typeface="Verdana"/>
              </a:rPr>
              <a:t>1919</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574675" y="0"/>
            <a:ext cx="8001000" cy="12954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1" u="none" strike="noStrike" cap="none" baseline="0">
                <a:solidFill>
                  <a:schemeClr val="dk2"/>
                </a:solidFill>
                <a:latin typeface="Arial"/>
                <a:ea typeface="Arial"/>
                <a:cs typeface="Arial"/>
                <a:sym typeface="Arial"/>
              </a:rPr>
              <a:t>Causes of WWI</a:t>
            </a:r>
          </a:p>
        </p:txBody>
      </p:sp>
      <p:sp>
        <p:nvSpPr>
          <p:cNvPr id="133" name="Shape 133"/>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Noto Sans Symbols"/>
              <a:buNone/>
            </a:pPr>
            <a:r>
              <a:rPr lang="en-US" sz="6600" b="1" i="1" u="sng" strike="noStrike" cap="none" baseline="0">
                <a:solidFill>
                  <a:srgbClr val="FF0000"/>
                </a:solidFill>
                <a:latin typeface="Verdana"/>
                <a:ea typeface="Verdana"/>
                <a:cs typeface="Verdana"/>
                <a:sym typeface="Verdana"/>
              </a:rPr>
              <a:t>A</a:t>
            </a:r>
            <a:r>
              <a:rPr lang="en-US" sz="3600" b="1" i="1" u="sng" strike="noStrike" cap="none" baseline="0">
                <a:solidFill>
                  <a:srgbClr val="FF0000"/>
                </a:solidFill>
                <a:latin typeface="Verdana"/>
                <a:ea typeface="Verdana"/>
                <a:cs typeface="Verdana"/>
                <a:sym typeface="Verdana"/>
              </a:rPr>
              <a:t>lliances</a:t>
            </a:r>
            <a:r>
              <a:rPr lang="en-US" sz="3000" b="1" i="0" u="none" strike="noStrike" cap="none" baseline="0">
                <a:solidFill>
                  <a:srgbClr val="FF0000"/>
                </a:solidFill>
                <a:latin typeface="Verdana"/>
                <a:ea typeface="Verdana"/>
                <a:cs typeface="Verdana"/>
                <a:sym typeface="Verdana"/>
              </a:rPr>
              <a:t>-</a:t>
            </a:r>
            <a:r>
              <a:rPr lang="en-US" sz="3000" b="0" i="0" u="none" strike="noStrike" cap="none" baseline="0">
                <a:solidFill>
                  <a:srgbClr val="FF0000"/>
                </a:solidFill>
                <a:latin typeface="Verdana"/>
                <a:ea typeface="Verdana"/>
                <a:cs typeface="Verdana"/>
                <a:sym typeface="Verdana"/>
              </a:rPr>
              <a:t> </a:t>
            </a:r>
            <a:r>
              <a:rPr lang="en-US" sz="3600" b="0" i="0" u="none" strike="noStrike" cap="none" baseline="0">
                <a:solidFill>
                  <a:schemeClr val="dk1"/>
                </a:solidFill>
                <a:latin typeface="Verdana"/>
                <a:ea typeface="Verdana"/>
                <a:cs typeface="Verdana"/>
                <a:sym typeface="Verdana"/>
              </a:rPr>
              <a:t>An agreement between countries.</a:t>
            </a:r>
          </a:p>
          <a:p>
            <a:pPr marL="908050" marR="0" lvl="1" indent="-438150" algn="l" rtl="0">
              <a:lnSpc>
                <a:spcPct val="100000"/>
              </a:lnSpc>
              <a:spcBef>
                <a:spcPts val="640"/>
              </a:spcBef>
              <a:spcAft>
                <a:spcPts val="0"/>
              </a:spcAft>
              <a:buClr>
                <a:schemeClr val="accent2"/>
              </a:buClr>
              <a:buSzPct val="100000"/>
              <a:buFont typeface="Noto Sans Symbols"/>
              <a:buChar char="■"/>
            </a:pPr>
            <a:r>
              <a:rPr lang="en-US" sz="3200" b="0" i="0" u="none" strike="noStrike" cap="none" baseline="0">
                <a:solidFill>
                  <a:schemeClr val="dk1"/>
                </a:solidFill>
                <a:latin typeface="Verdana"/>
                <a:ea typeface="Verdana"/>
                <a:cs typeface="Verdana"/>
                <a:sym typeface="Verdana"/>
              </a:rPr>
              <a:t>What are some ways </a:t>
            </a:r>
            <a:r>
              <a:rPr lang="en-US" sz="3200" b="1" i="1" u="sng" strike="noStrike" cap="none" baseline="0">
                <a:solidFill>
                  <a:schemeClr val="dk1"/>
                </a:solidFill>
                <a:latin typeface="Verdana"/>
                <a:ea typeface="Verdana"/>
                <a:cs typeface="Verdana"/>
                <a:sym typeface="Verdana"/>
              </a:rPr>
              <a:t>you</a:t>
            </a:r>
            <a:r>
              <a:rPr lang="en-US" sz="3200" b="0" i="0" u="none" strike="noStrike" cap="none" baseline="0">
                <a:solidFill>
                  <a:schemeClr val="dk1"/>
                </a:solidFill>
                <a:latin typeface="Verdana"/>
                <a:ea typeface="Verdana"/>
                <a:cs typeface="Verdana"/>
                <a:sym typeface="Verdana"/>
              </a:rPr>
              <a:t> may make an alliance at school?  </a:t>
            </a:r>
          </a:p>
          <a:p>
            <a:pPr marL="908050" marR="0" lvl="1" indent="-438150" algn="l" rtl="0">
              <a:lnSpc>
                <a:spcPct val="100000"/>
              </a:lnSpc>
              <a:spcBef>
                <a:spcPts val="640"/>
              </a:spcBef>
              <a:spcAft>
                <a:spcPts val="0"/>
              </a:spcAft>
              <a:buClr>
                <a:schemeClr val="accent2"/>
              </a:buClr>
              <a:buSzPct val="100000"/>
              <a:buFont typeface="Noto Sans Symbols"/>
              <a:buChar char="■"/>
            </a:pPr>
            <a:r>
              <a:rPr lang="en-US" sz="3200" b="0" i="0" u="none" strike="noStrike" cap="none" baseline="0">
                <a:solidFill>
                  <a:schemeClr val="dk1"/>
                </a:solidFill>
                <a:latin typeface="Verdana"/>
                <a:ea typeface="Verdana"/>
                <a:cs typeface="Verdana"/>
                <a:sym typeface="Verdana"/>
              </a:rPr>
              <a:t>What could be another word for alliance?</a:t>
            </a:r>
          </a:p>
          <a:p>
            <a:pPr marL="469900" marR="0" lvl="0" indent="-266700" algn="l" rtl="0">
              <a:spcBef>
                <a:spcPts val="640"/>
              </a:spcBef>
              <a:spcAft>
                <a:spcPts val="0"/>
              </a:spcAft>
              <a:buClr>
                <a:schemeClr val="accent2"/>
              </a:buClr>
              <a:buFont typeface="Noto Sans Symbols"/>
              <a:buNone/>
            </a:pPr>
            <a:endParaRPr sz="3200" b="0" i="1" u="sng" strike="noStrike" cap="none" baseline="0">
              <a:solidFill>
                <a:schemeClr val="dk1"/>
              </a:solidFill>
              <a:latin typeface="Verdana"/>
              <a:ea typeface="Verdana"/>
              <a:cs typeface="Verdana"/>
              <a:sym typeface="Verdan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dirty="0" smtClean="0">
                <a:latin typeface="Arial"/>
                <a:ea typeface="Arial"/>
                <a:cs typeface="Arial"/>
                <a:sym typeface="Arial"/>
              </a:rPr>
              <a:t>The f</a:t>
            </a:r>
            <a:r>
              <a:rPr lang="en-US" sz="6600" b="1" i="0" u="none" strike="noStrike" cap="none" baseline="0" dirty="0" smtClean="0">
                <a:solidFill>
                  <a:schemeClr val="dk2"/>
                </a:solidFill>
                <a:latin typeface="Arial"/>
                <a:ea typeface="Arial"/>
                <a:cs typeface="Arial"/>
                <a:sym typeface="Arial"/>
              </a:rPr>
              <a:t>uture</a:t>
            </a:r>
            <a:r>
              <a:rPr lang="en-US" sz="6600" b="1" i="0" u="none" strike="noStrike" cap="none" baseline="0" dirty="0">
                <a:solidFill>
                  <a:schemeClr val="dk2"/>
                </a:solidFill>
                <a:latin typeface="Arial"/>
                <a:ea typeface="Arial"/>
                <a:cs typeface="Arial"/>
                <a:sym typeface="Arial"/>
              </a:rPr>
              <a:t>???</a:t>
            </a:r>
          </a:p>
        </p:txBody>
      </p:sp>
      <p:sp>
        <p:nvSpPr>
          <p:cNvPr id="492" name="Shape 492"/>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215900" algn="ctr" rtl="0">
              <a:lnSpc>
                <a:spcPct val="100000"/>
              </a:lnSpc>
              <a:spcBef>
                <a:spcPts val="0"/>
              </a:spcBef>
              <a:spcAft>
                <a:spcPts val="0"/>
              </a:spcAft>
              <a:buClr>
                <a:schemeClr val="accent2"/>
              </a:buClr>
              <a:buFont typeface="Noto Sans Symbols"/>
              <a:buNone/>
            </a:pPr>
            <a:endParaRPr sz="4000" b="0" i="0" u="none" strike="noStrike" cap="none" baseline="0">
              <a:solidFill>
                <a:schemeClr val="dk1"/>
              </a:solidFill>
              <a:latin typeface="Verdana"/>
              <a:ea typeface="Verdana"/>
              <a:cs typeface="Verdana"/>
              <a:sym typeface="Verdana"/>
            </a:endParaRPr>
          </a:p>
          <a:p>
            <a:pPr marL="469900" marR="0" lvl="0" indent="-215900" algn="ctr" rtl="0">
              <a:lnSpc>
                <a:spcPct val="100000"/>
              </a:lnSpc>
              <a:spcBef>
                <a:spcPts val="800"/>
              </a:spcBef>
              <a:spcAft>
                <a:spcPts val="0"/>
              </a:spcAft>
              <a:buClr>
                <a:schemeClr val="accent2"/>
              </a:buClr>
              <a:buFont typeface="Noto Sans Symbols"/>
              <a:buNone/>
            </a:pPr>
            <a:endParaRPr sz="4000" b="0" i="0" u="none" strike="noStrike" cap="none" baseline="0">
              <a:solidFill>
                <a:schemeClr val="dk1"/>
              </a:solidFill>
              <a:latin typeface="Verdana"/>
              <a:ea typeface="Verdana"/>
              <a:cs typeface="Verdana"/>
              <a:sym typeface="Verdana"/>
            </a:endParaRPr>
          </a:p>
          <a:p>
            <a:pPr marL="469900" marR="0" lvl="0" indent="-469900" algn="ctr" rtl="0">
              <a:lnSpc>
                <a:spcPct val="100000"/>
              </a:lnSpc>
              <a:spcBef>
                <a:spcPts val="800"/>
              </a:spcBef>
              <a:spcAft>
                <a:spcPts val="0"/>
              </a:spcAft>
              <a:buClr>
                <a:schemeClr val="accent2"/>
              </a:buClr>
              <a:buSzPct val="25000"/>
              <a:buFont typeface="Noto Sans Symbols"/>
              <a:buNone/>
            </a:pPr>
            <a:r>
              <a:rPr lang="en-US" sz="4000" b="0" i="0" u="none" strike="noStrike" cap="none" baseline="0">
                <a:solidFill>
                  <a:schemeClr val="dk1"/>
                </a:solidFill>
                <a:latin typeface="Verdana"/>
                <a:ea typeface="Verdana"/>
                <a:cs typeface="Verdana"/>
                <a:sym typeface="Verdana"/>
              </a:rPr>
              <a:t>Did you learn about anything that could lead to future conflict?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ctrTitle"/>
          </p:nvPr>
        </p:nvSpPr>
        <p:spPr>
          <a:xfrm>
            <a:off x="304800" y="990600"/>
            <a:ext cx="8153399" cy="13715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chitects Daughter"/>
              <a:buNone/>
            </a:pPr>
            <a:r>
              <a:rPr lang="en-US" sz="4800" b="1" i="0" u="none" strike="noStrike" cap="none" baseline="0" dirty="0">
                <a:solidFill>
                  <a:schemeClr val="dk2"/>
                </a:solidFill>
                <a:latin typeface="Architects Daughter"/>
                <a:ea typeface="Architects Daughter"/>
                <a:cs typeface="Architects Daughter"/>
                <a:sym typeface="Architects Daughter"/>
              </a:rPr>
              <a:t>The Russian </a:t>
            </a:r>
            <a:r>
              <a:rPr lang="en-US" sz="4800" b="1" i="0" u="none" strike="noStrike" cap="none" baseline="0" dirty="0" smtClean="0">
                <a:solidFill>
                  <a:schemeClr val="dk2"/>
                </a:solidFill>
                <a:latin typeface="Architects Daughter"/>
                <a:ea typeface="Architects Daughter"/>
                <a:cs typeface="Architects Daughter"/>
                <a:sym typeface="Architects Daughter"/>
              </a:rPr>
              <a:t>Revolution and Rise of Communism</a:t>
            </a:r>
            <a:endParaRPr lang="en-US" sz="4800" b="1" i="0" u="none" strike="noStrike" cap="none" baseline="0" dirty="0">
              <a:solidFill>
                <a:schemeClr val="dk2"/>
              </a:solidFill>
              <a:latin typeface="Architects Daughter"/>
              <a:ea typeface="Architects Daughter"/>
              <a:cs typeface="Architects Daughter"/>
              <a:sym typeface="Architects Daughter"/>
            </a:endParaRPr>
          </a:p>
        </p:txBody>
      </p:sp>
      <p:sp>
        <p:nvSpPr>
          <p:cNvPr id="498" name="Shape 498"/>
          <p:cNvSpPr txBox="1">
            <a:spLocks noGrp="1"/>
          </p:cNvSpPr>
          <p:nvPr>
            <p:ph type="subTitle" idx="1"/>
          </p:nvPr>
        </p:nvSpPr>
        <p:spPr>
          <a:xfrm>
            <a:off x="228600" y="2895600"/>
            <a:ext cx="8763000" cy="21335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accent2"/>
              </a:buClr>
              <a:buSzPct val="25000"/>
              <a:buFont typeface="Noto Sans Symbols"/>
              <a:buNone/>
            </a:pPr>
            <a:endParaRPr lang="en-US" sz="2800" b="0" i="1" u="none" strike="noStrike" cap="none" baseline="0" dirty="0">
              <a:solidFill>
                <a:schemeClr val="dk1"/>
              </a:solidFill>
              <a:latin typeface="Verdana"/>
              <a:ea typeface="Verdana"/>
              <a:cs typeface="Verdana"/>
              <a:sym typeface="Verdan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Verdana"/>
              <a:buNone/>
            </a:pPr>
            <a:r>
              <a:rPr lang="en-US" sz="5400" b="1" i="0" u="none" strike="noStrike" cap="none" baseline="0">
                <a:solidFill>
                  <a:schemeClr val="dk2"/>
                </a:solidFill>
                <a:latin typeface="Verdana"/>
                <a:ea typeface="Verdana"/>
                <a:cs typeface="Verdana"/>
                <a:sym typeface="Verdana"/>
              </a:rPr>
              <a:t>BEFORE 1917…</a:t>
            </a:r>
          </a:p>
        </p:txBody>
      </p:sp>
      <p:sp>
        <p:nvSpPr>
          <p:cNvPr id="504" name="Shape 504"/>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2400" b="0" i="0" u="none" strike="noStrike" cap="none" baseline="0">
                <a:solidFill>
                  <a:schemeClr val="dk1"/>
                </a:solidFill>
                <a:latin typeface="Verdana"/>
                <a:ea typeface="Verdana"/>
                <a:cs typeface="Verdana"/>
                <a:sym typeface="Verdana"/>
              </a:rPr>
              <a:t>Russia was an </a:t>
            </a:r>
            <a:r>
              <a:rPr lang="en-US" sz="2400" b="1" i="0" u="none" strike="noStrike" cap="none" baseline="0">
                <a:solidFill>
                  <a:srgbClr val="FF0000"/>
                </a:solidFill>
                <a:latin typeface="Verdana"/>
                <a:ea typeface="Verdana"/>
                <a:cs typeface="Verdana"/>
                <a:sym typeface="Verdana"/>
              </a:rPr>
              <a:t>autocracy</a:t>
            </a:r>
            <a:r>
              <a:rPr lang="en-US" sz="2400" b="0" i="0" u="none" strike="noStrike" cap="none" baseline="0">
                <a:solidFill>
                  <a:schemeClr val="dk1"/>
                </a:solidFill>
                <a:latin typeface="Verdana"/>
                <a:ea typeface="Verdana"/>
                <a:cs typeface="Verdana"/>
                <a:sym typeface="Verdana"/>
              </a:rPr>
              <a:t>, meaning it had one absolute ruler called a czar.  </a:t>
            </a:r>
          </a:p>
          <a:p>
            <a:pPr marL="469900" marR="0" lvl="0" indent="-469900" algn="l" rtl="0">
              <a:lnSpc>
                <a:spcPct val="100000"/>
              </a:lnSpc>
              <a:spcBef>
                <a:spcPts val="480"/>
              </a:spcBef>
              <a:spcAft>
                <a:spcPts val="0"/>
              </a:spcAft>
              <a:buClr>
                <a:schemeClr val="accent2"/>
              </a:buClr>
              <a:buSzPct val="100000"/>
              <a:buFont typeface="Noto Sans Symbols"/>
              <a:buChar char="□"/>
            </a:pPr>
            <a:r>
              <a:rPr lang="en-US" sz="2400" b="0" i="0" u="none" strike="noStrike" cap="none" baseline="0">
                <a:solidFill>
                  <a:schemeClr val="dk1"/>
                </a:solidFill>
                <a:latin typeface="Verdana"/>
                <a:ea typeface="Verdana"/>
                <a:cs typeface="Verdana"/>
                <a:sym typeface="Verdana"/>
              </a:rPr>
              <a:t>The last of the czars was </a:t>
            </a:r>
            <a:r>
              <a:rPr lang="en-US" sz="2400" b="1" i="0" u="none" strike="noStrike" cap="none" baseline="0">
                <a:solidFill>
                  <a:srgbClr val="FF0000"/>
                </a:solidFill>
                <a:latin typeface="Verdana"/>
                <a:ea typeface="Verdana"/>
                <a:cs typeface="Verdana"/>
                <a:sym typeface="Verdana"/>
              </a:rPr>
              <a:t>Nicholas II</a:t>
            </a:r>
            <a:r>
              <a:rPr lang="en-US" sz="2400" b="1" i="0" u="none" strike="noStrike" cap="none" baseline="0">
                <a:solidFill>
                  <a:schemeClr val="dk1"/>
                </a:solidFill>
                <a:latin typeface="Verdana"/>
                <a:ea typeface="Verdana"/>
                <a:cs typeface="Verdana"/>
                <a:sym typeface="Verdana"/>
              </a:rPr>
              <a:t>.</a:t>
            </a:r>
            <a:r>
              <a:rPr lang="en-US" sz="2400" b="1" i="1" u="none" strike="noStrike" cap="none" baseline="0">
                <a:solidFill>
                  <a:schemeClr val="dk1"/>
                </a:solidFill>
                <a:latin typeface="Verdana"/>
                <a:ea typeface="Verdana"/>
                <a:cs typeface="Verdana"/>
                <a:sym typeface="Verdana"/>
              </a:rPr>
              <a:t> </a:t>
            </a:r>
            <a:r>
              <a:rPr lang="en-US" sz="2400" b="0" i="0" u="none" strike="noStrike" cap="none" baseline="0">
                <a:solidFill>
                  <a:schemeClr val="dk1"/>
                </a:solidFill>
                <a:latin typeface="Verdana"/>
                <a:ea typeface="Verdana"/>
                <a:cs typeface="Verdana"/>
                <a:sym typeface="Verdana"/>
              </a:rPr>
              <a:t>(1868-1918). </a:t>
            </a:r>
          </a:p>
          <a:p>
            <a:pPr marL="469900" marR="0" lvl="0" indent="-317500" algn="l" rtl="0">
              <a:lnSpc>
                <a:spcPct val="100000"/>
              </a:lnSpc>
              <a:spcBef>
                <a:spcPts val="480"/>
              </a:spcBef>
              <a:spcAft>
                <a:spcPts val="0"/>
              </a:spcAft>
              <a:buClr>
                <a:schemeClr val="accent2"/>
              </a:buClr>
              <a:buFont typeface="Noto Sans Symbols"/>
              <a:buNone/>
            </a:pPr>
            <a:endParaRPr sz="2400" b="0" i="0" u="none" strike="noStrike" cap="none" baseline="0">
              <a:solidFill>
                <a:schemeClr val="dk1"/>
              </a:solidFill>
              <a:latin typeface="Verdana"/>
              <a:ea typeface="Verdana"/>
              <a:cs typeface="Verdana"/>
              <a:sym typeface="Verdana"/>
            </a:endParaRPr>
          </a:p>
          <a:p>
            <a:pPr marL="469900" marR="0" lvl="0" indent="-469900" algn="l" rtl="0">
              <a:lnSpc>
                <a:spcPct val="100000"/>
              </a:lnSpc>
              <a:spcBef>
                <a:spcPts val="600"/>
              </a:spcBef>
              <a:spcAft>
                <a:spcPts val="0"/>
              </a:spcAft>
              <a:buClr>
                <a:schemeClr val="accent2"/>
              </a:buClr>
              <a:buSzPct val="25000"/>
              <a:buFont typeface="Noto Sans Symbols"/>
              <a:buNone/>
            </a:pPr>
            <a:r>
              <a:rPr lang="en-US" sz="3000" b="0" i="0" u="none" strike="noStrike" cap="none" baseline="0">
                <a:solidFill>
                  <a:schemeClr val="dk1"/>
                </a:solidFill>
                <a:latin typeface="Verdana"/>
                <a:ea typeface="Verdana"/>
                <a:cs typeface="Verdana"/>
                <a:sym typeface="Verdana"/>
              </a:rPr>
              <a:t> </a:t>
            </a:r>
          </a:p>
        </p:txBody>
      </p:sp>
      <p:pic>
        <p:nvPicPr>
          <p:cNvPr id="505" name="Shape 505"/>
          <p:cNvPicPr preferRelativeResize="0"/>
          <p:nvPr/>
        </p:nvPicPr>
        <p:blipFill rotWithShape="1">
          <a:blip r:embed="rId3">
            <a:alphaModFix/>
          </a:blip>
          <a:srcRect t="9453"/>
          <a:stretch/>
        </p:blipFill>
        <p:spPr>
          <a:xfrm>
            <a:off x="457200" y="3386675"/>
            <a:ext cx="4343400" cy="3242699"/>
          </a:xfrm>
          <a:prstGeom prst="rect">
            <a:avLst/>
          </a:prstGeom>
          <a:noFill/>
          <a:ln>
            <a:noFill/>
          </a:ln>
        </p:spPr>
      </p:pic>
      <p:pic>
        <p:nvPicPr>
          <p:cNvPr id="506" name="Shape 506"/>
          <p:cNvPicPr preferRelativeResize="0"/>
          <p:nvPr/>
        </p:nvPicPr>
        <p:blipFill rotWithShape="1">
          <a:blip r:embed="rId4">
            <a:alphaModFix/>
          </a:blip>
          <a:srcRect/>
          <a:stretch/>
        </p:blipFill>
        <p:spPr>
          <a:xfrm>
            <a:off x="5138737" y="3124174"/>
            <a:ext cx="3429000" cy="35052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223E7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8" name="Picture 2" descr="340px-Roman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66" y="685800"/>
            <a:ext cx="7356067" cy="5486400"/>
          </a:xfrm>
          <a:prstGeom prst="rect">
            <a:avLst/>
          </a:prstGeom>
          <a:ln w="3810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56579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Verdana"/>
              <a:buNone/>
            </a:pPr>
            <a:r>
              <a:rPr lang="en-US" sz="4000" b="1" i="0" u="none" strike="noStrike" cap="none" baseline="0">
                <a:solidFill>
                  <a:schemeClr val="dk2"/>
                </a:solidFill>
                <a:latin typeface="Verdana"/>
                <a:ea typeface="Verdana"/>
                <a:cs typeface="Verdana"/>
                <a:sym typeface="Verdana"/>
              </a:rPr>
              <a:t>RUSSIA IN EARLY 1917…</a:t>
            </a:r>
          </a:p>
        </p:txBody>
      </p:sp>
      <p:sp>
        <p:nvSpPr>
          <p:cNvPr id="512" name="Shape 512"/>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dirty="0">
                <a:solidFill>
                  <a:schemeClr val="dk1"/>
                </a:solidFill>
                <a:latin typeface="Verdana"/>
                <a:ea typeface="Verdana"/>
                <a:cs typeface="Verdana"/>
                <a:sym typeface="Verdana"/>
              </a:rPr>
              <a:t>Russia had been fighting in WWI since the summer of 1914.  </a:t>
            </a:r>
            <a:r>
              <a:rPr lang="en-US" sz="3000" b="0" i="0" u="none" strike="noStrike" cap="none" baseline="0" dirty="0">
                <a:solidFill>
                  <a:srgbClr val="FF0000"/>
                </a:solidFill>
                <a:latin typeface="Verdana"/>
                <a:ea typeface="Verdana"/>
                <a:cs typeface="Verdana"/>
                <a:sym typeface="Verdana"/>
              </a:rPr>
              <a:t>Five</a:t>
            </a:r>
            <a:r>
              <a:rPr lang="en-US" sz="3000" b="0" i="0" u="none" strike="noStrike" cap="none" baseline="0" dirty="0">
                <a:solidFill>
                  <a:schemeClr val="dk1"/>
                </a:solidFill>
                <a:latin typeface="Verdana"/>
                <a:ea typeface="Verdana"/>
                <a:cs typeface="Verdana"/>
                <a:sym typeface="Verdana"/>
              </a:rPr>
              <a:t> million were killed, wounded, or missing.  </a:t>
            </a:r>
          </a:p>
          <a:p>
            <a:pPr marL="469900" marR="0" lvl="0" indent="-469900" algn="l" rtl="0">
              <a:lnSpc>
                <a:spcPct val="100000"/>
              </a:lnSpc>
              <a:spcBef>
                <a:spcPts val="600"/>
              </a:spcBef>
              <a:spcAft>
                <a:spcPts val="0"/>
              </a:spcAft>
              <a:buClr>
                <a:schemeClr val="accent2"/>
              </a:buClr>
              <a:buSzPct val="100000"/>
              <a:buFont typeface="Noto Sans Symbols"/>
              <a:buChar char="□"/>
            </a:pPr>
            <a:r>
              <a:rPr lang="en-US" sz="3000" b="0" i="0" u="none" strike="noStrike" cap="none" baseline="0" dirty="0">
                <a:solidFill>
                  <a:schemeClr val="dk1"/>
                </a:solidFill>
                <a:latin typeface="Verdana"/>
                <a:ea typeface="Verdana"/>
                <a:cs typeface="Verdana"/>
                <a:sym typeface="Verdana"/>
              </a:rPr>
              <a:t>Citizens were beyond poor and did not enough food to eat. </a:t>
            </a:r>
          </a:p>
          <a:p>
            <a:pPr marL="469900" marR="0" lvl="0" indent="-469900" algn="l" rtl="0">
              <a:lnSpc>
                <a:spcPct val="100000"/>
              </a:lnSpc>
              <a:spcBef>
                <a:spcPts val="600"/>
              </a:spcBef>
              <a:spcAft>
                <a:spcPts val="0"/>
              </a:spcAft>
              <a:buClr>
                <a:schemeClr val="accent2"/>
              </a:buClr>
              <a:buSzPct val="100000"/>
              <a:buFont typeface="Noto Sans Symbols"/>
              <a:buChar char="□"/>
            </a:pPr>
            <a:r>
              <a:rPr lang="en-US" sz="3000" b="0" i="0" u="none" strike="noStrike" cap="none" baseline="0" dirty="0" smtClean="0">
                <a:solidFill>
                  <a:schemeClr val="dk1"/>
                </a:solidFill>
                <a:latin typeface="Verdana"/>
                <a:ea typeface="Verdana"/>
                <a:cs typeface="Verdana"/>
                <a:sym typeface="Verdana"/>
              </a:rPr>
              <a:t>Soldiers did not have enough clothes, shoes, or weapons.  </a:t>
            </a:r>
          </a:p>
          <a:p>
            <a:pPr marL="469900" marR="0" lvl="0" indent="-469900" algn="l" rtl="0">
              <a:lnSpc>
                <a:spcPct val="100000"/>
              </a:lnSpc>
              <a:spcBef>
                <a:spcPts val="600"/>
              </a:spcBef>
              <a:spcAft>
                <a:spcPts val="0"/>
              </a:spcAft>
              <a:buClr>
                <a:schemeClr val="accent2"/>
              </a:buClr>
              <a:buSzPct val="100000"/>
              <a:buFont typeface="Noto Sans Symbols"/>
              <a:buChar char="□"/>
            </a:pPr>
            <a:r>
              <a:rPr lang="en-US" sz="3000" b="0" i="0" u="none" strike="noStrike" cap="none" baseline="0" dirty="0" smtClean="0">
                <a:solidFill>
                  <a:schemeClr val="dk1"/>
                </a:solidFill>
                <a:latin typeface="Verdana"/>
                <a:ea typeface="Verdana"/>
                <a:cs typeface="Verdana"/>
                <a:sym typeface="Verdana"/>
              </a:rPr>
              <a:t>Germany </a:t>
            </a:r>
            <a:r>
              <a:rPr lang="en-US" sz="3000" b="0" i="0" u="none" strike="noStrike" cap="none" baseline="0" dirty="0">
                <a:solidFill>
                  <a:schemeClr val="dk1"/>
                </a:solidFill>
                <a:latin typeface="Verdana"/>
                <a:ea typeface="Verdana"/>
                <a:cs typeface="Verdana"/>
                <a:sym typeface="Verdana"/>
              </a:rPr>
              <a:t>seemed to be winning the war.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223E7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7" name="Picture 8" descr="civil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740" y="1097280"/>
            <a:ext cx="6398520" cy="4663440"/>
          </a:xfrm>
          <a:prstGeom prst="rect">
            <a:avLst/>
          </a:prstGeom>
          <a:ln w="3810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76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Verdana"/>
              <a:buNone/>
            </a:pPr>
            <a:r>
              <a:rPr lang="en-US" sz="3800" b="1" i="0" u="none" strike="noStrike" cap="none" baseline="0">
                <a:solidFill>
                  <a:schemeClr val="dk2"/>
                </a:solidFill>
                <a:latin typeface="Verdana"/>
                <a:ea typeface="Verdana"/>
                <a:cs typeface="Verdana"/>
                <a:sym typeface="Verdana"/>
              </a:rPr>
              <a:t>IN EARLY 1917…</a:t>
            </a:r>
            <a:r>
              <a:rPr lang="en-US" sz="3800" b="0" i="0" u="none" strike="noStrike" cap="none" baseline="0">
                <a:solidFill>
                  <a:schemeClr val="dk2"/>
                </a:solidFill>
                <a:latin typeface="Verdana"/>
                <a:ea typeface="Verdana"/>
                <a:cs typeface="Verdana"/>
                <a:sym typeface="Verdana"/>
              </a:rPr>
              <a:t> </a:t>
            </a:r>
          </a:p>
        </p:txBody>
      </p:sp>
      <p:sp>
        <p:nvSpPr>
          <p:cNvPr id="518" name="Shape 518"/>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2800" b="0" i="0" u="none" strike="noStrike" cap="none" baseline="0" dirty="0">
                <a:solidFill>
                  <a:schemeClr val="dk1"/>
                </a:solidFill>
                <a:latin typeface="Verdana"/>
                <a:ea typeface="Verdana"/>
                <a:cs typeface="Verdana"/>
                <a:sym typeface="Verdana"/>
              </a:rPr>
              <a:t>Czar Nicholas II seemed to be </a:t>
            </a:r>
            <a:r>
              <a:rPr lang="en-US" sz="2800" b="0" i="0" u="none" strike="noStrike" cap="none" baseline="0" dirty="0">
                <a:solidFill>
                  <a:srgbClr val="FF0000"/>
                </a:solidFill>
                <a:latin typeface="Verdana"/>
                <a:ea typeface="Verdana"/>
                <a:cs typeface="Verdana"/>
                <a:sym typeface="Verdana"/>
              </a:rPr>
              <a:t>ignoring</a:t>
            </a:r>
            <a:r>
              <a:rPr lang="en-US" sz="2800" b="0" i="0" u="none" strike="noStrike" cap="none" baseline="0" dirty="0">
                <a:solidFill>
                  <a:schemeClr val="dk1"/>
                </a:solidFill>
                <a:latin typeface="Verdana"/>
                <a:ea typeface="Verdana"/>
                <a:cs typeface="Verdana"/>
                <a:sym typeface="Verdana"/>
              </a:rPr>
              <a:t> his people</a:t>
            </a:r>
            <a:r>
              <a:rPr lang="en-US" sz="2800" b="0" i="0" u="none" strike="noStrike" cap="none" baseline="0" dirty="0">
                <a:solidFill>
                  <a:schemeClr val="dk1"/>
                </a:solidFill>
                <a:latin typeface="Arial"/>
                <a:ea typeface="Arial"/>
                <a:cs typeface="Arial"/>
                <a:sym typeface="Arial"/>
              </a:rPr>
              <a:t>’</a:t>
            </a:r>
            <a:r>
              <a:rPr lang="en-US" sz="2800" b="0" i="0" u="none" strike="noStrike" cap="none" baseline="0" dirty="0">
                <a:solidFill>
                  <a:schemeClr val="dk1"/>
                </a:solidFill>
                <a:latin typeface="Verdana"/>
                <a:ea typeface="Verdana"/>
                <a:cs typeface="Verdana"/>
                <a:sym typeface="Verdana"/>
              </a:rPr>
              <a:t>s unhappiness.  </a:t>
            </a:r>
          </a:p>
          <a:p>
            <a:pPr marL="469900" marR="0" lvl="0" indent="-469900" algn="l" rtl="0">
              <a:lnSpc>
                <a:spcPct val="100000"/>
              </a:lnSpc>
              <a:spcBef>
                <a:spcPts val="560"/>
              </a:spcBef>
              <a:spcAft>
                <a:spcPts val="0"/>
              </a:spcAft>
              <a:buClr>
                <a:schemeClr val="accent2"/>
              </a:buClr>
              <a:buSzPct val="100000"/>
              <a:buFont typeface="Noto Sans Symbols"/>
              <a:buChar char="□"/>
            </a:pPr>
            <a:r>
              <a:rPr lang="en-US" sz="2800" b="0" i="0" u="none" strike="noStrike" cap="none" baseline="0" dirty="0" smtClean="0">
                <a:solidFill>
                  <a:schemeClr val="dk1"/>
                </a:solidFill>
                <a:latin typeface="Verdana"/>
                <a:ea typeface="Verdana"/>
                <a:cs typeface="Verdana"/>
                <a:sym typeface="Verdana"/>
              </a:rPr>
              <a:t>Thousands</a:t>
            </a:r>
            <a:r>
              <a:rPr lang="en-US" sz="2800" b="0" i="0" u="none" strike="noStrike" cap="none" dirty="0" smtClean="0">
                <a:solidFill>
                  <a:schemeClr val="dk1"/>
                </a:solidFill>
                <a:latin typeface="Verdana"/>
                <a:ea typeface="Verdana"/>
                <a:cs typeface="Verdana"/>
                <a:sym typeface="Verdana"/>
              </a:rPr>
              <a:t> of workers began rioting</a:t>
            </a:r>
            <a:r>
              <a:rPr lang="en-US" sz="2800" b="0" i="0" u="none" strike="noStrike" cap="none" baseline="0" dirty="0" smtClean="0">
                <a:solidFill>
                  <a:schemeClr val="dk1"/>
                </a:solidFill>
                <a:latin typeface="Verdana"/>
                <a:ea typeface="Verdana"/>
                <a:cs typeface="Verdana"/>
                <a:sym typeface="Verdana"/>
              </a:rPr>
              <a:t> </a:t>
            </a:r>
            <a:r>
              <a:rPr lang="en-US" sz="2800" b="0" i="0" u="none" strike="noStrike" cap="none" baseline="0" dirty="0">
                <a:solidFill>
                  <a:schemeClr val="dk1"/>
                </a:solidFill>
                <a:latin typeface="Verdana"/>
                <a:ea typeface="Verdana"/>
                <a:cs typeface="Verdana"/>
                <a:sym typeface="Verdana"/>
              </a:rPr>
              <a:t>in the streets, and even the czar</a:t>
            </a:r>
            <a:r>
              <a:rPr lang="en-US" sz="2800" b="0" i="0" u="none" strike="noStrike" cap="none" baseline="0" dirty="0">
                <a:solidFill>
                  <a:schemeClr val="dk1"/>
                </a:solidFill>
                <a:latin typeface="Arial"/>
                <a:ea typeface="Arial"/>
                <a:cs typeface="Arial"/>
                <a:sym typeface="Arial"/>
              </a:rPr>
              <a:t>’</a:t>
            </a:r>
            <a:r>
              <a:rPr lang="en-US" sz="2800" b="0" i="0" u="none" strike="noStrike" cap="none" baseline="0" dirty="0">
                <a:solidFill>
                  <a:schemeClr val="dk1"/>
                </a:solidFill>
                <a:latin typeface="Verdana"/>
                <a:ea typeface="Verdana"/>
                <a:cs typeface="Verdana"/>
                <a:sym typeface="Verdana"/>
              </a:rPr>
              <a:t>s own army began to turn against him!  </a:t>
            </a:r>
          </a:p>
          <a:p>
            <a:pPr marL="469900" marR="0" lvl="0" indent="-469900" algn="l" rtl="0">
              <a:lnSpc>
                <a:spcPct val="100000"/>
              </a:lnSpc>
              <a:spcBef>
                <a:spcPts val="560"/>
              </a:spcBef>
              <a:spcAft>
                <a:spcPts val="0"/>
              </a:spcAft>
              <a:buClr>
                <a:schemeClr val="accent2"/>
              </a:buClr>
              <a:buSzPct val="100000"/>
              <a:buFont typeface="Noto Sans Symbols"/>
              <a:buChar char="□"/>
            </a:pPr>
            <a:r>
              <a:rPr lang="en-US" sz="2800" b="0" i="0" u="none" strike="noStrike" cap="none" baseline="0" dirty="0">
                <a:solidFill>
                  <a:schemeClr val="dk1"/>
                </a:solidFill>
                <a:latin typeface="Verdana"/>
                <a:ea typeface="Verdana"/>
                <a:cs typeface="Verdana"/>
                <a:sym typeface="Verdana"/>
              </a:rPr>
              <a:t>Nicholas and his family were captured during a revolt, and a government was set up to try to run the country.  It was unsuccessful because there were too many problems.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223E7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4" name="Picture 4" descr="map-Russian Revolution, 1905"/>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2034" t="1340" r="2373" b="893"/>
          <a:stretch>
            <a:fillRect/>
          </a:stretch>
        </p:blipFill>
        <p:spPr>
          <a:xfrm>
            <a:off x="2511993" y="228600"/>
            <a:ext cx="4120013"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762919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Verdana"/>
              <a:buNone/>
            </a:pPr>
            <a:r>
              <a:rPr lang="en-US" sz="3800" b="1" i="0" u="none" strike="noStrike" cap="none" baseline="0" dirty="0" smtClean="0">
                <a:solidFill>
                  <a:schemeClr val="dk2"/>
                </a:solidFill>
                <a:latin typeface="Verdana"/>
                <a:ea typeface="Verdana"/>
                <a:cs typeface="Verdana"/>
                <a:sym typeface="Verdana"/>
              </a:rPr>
              <a:t>IN </a:t>
            </a:r>
            <a:r>
              <a:rPr lang="en-US" b="1" dirty="0" smtClean="0"/>
              <a:t>OCTOBER, </a:t>
            </a:r>
            <a:r>
              <a:rPr lang="en-US" sz="3800" b="1" i="0" u="none" strike="noStrike" cap="none" baseline="0" dirty="0" smtClean="0">
                <a:solidFill>
                  <a:schemeClr val="dk2"/>
                </a:solidFill>
                <a:latin typeface="Verdana"/>
                <a:ea typeface="Verdana"/>
                <a:cs typeface="Verdana"/>
                <a:sym typeface="Verdana"/>
              </a:rPr>
              <a:t>1917</a:t>
            </a:r>
            <a:r>
              <a:rPr lang="en-US" sz="3800" b="1" i="0" u="none" strike="noStrike" cap="none" baseline="0" dirty="0">
                <a:solidFill>
                  <a:schemeClr val="dk2"/>
                </a:solidFill>
                <a:latin typeface="Verdana"/>
                <a:ea typeface="Verdana"/>
                <a:cs typeface="Verdana"/>
                <a:sym typeface="Verdana"/>
              </a:rPr>
              <a:t>…</a:t>
            </a:r>
          </a:p>
        </p:txBody>
      </p:sp>
      <p:sp>
        <p:nvSpPr>
          <p:cNvPr id="524" name="Shape 524"/>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000" b="0" i="0" u="none" strike="noStrike" cap="none" baseline="0" dirty="0">
                <a:solidFill>
                  <a:schemeClr val="dk1"/>
                </a:solidFill>
                <a:latin typeface="Verdana"/>
                <a:ea typeface="Verdana"/>
                <a:cs typeface="Verdana"/>
                <a:sym typeface="Verdana"/>
              </a:rPr>
              <a:t>There was another revolution.  </a:t>
            </a:r>
          </a:p>
          <a:p>
            <a:pPr marL="469900" marR="0" lvl="0" indent="-469900" algn="l" rtl="0">
              <a:lnSpc>
                <a:spcPct val="100000"/>
              </a:lnSpc>
              <a:spcBef>
                <a:spcPts val="600"/>
              </a:spcBef>
              <a:spcAft>
                <a:spcPts val="0"/>
              </a:spcAft>
              <a:buClr>
                <a:schemeClr val="accent2"/>
              </a:buClr>
              <a:buSzPct val="100000"/>
              <a:buFont typeface="Noto Sans Symbols"/>
              <a:buChar char="□"/>
            </a:pPr>
            <a:r>
              <a:rPr lang="en-US" sz="3000" b="1" i="0" u="none" strike="noStrike" cap="none" baseline="0" dirty="0">
                <a:solidFill>
                  <a:srgbClr val="FF0000"/>
                </a:solidFill>
                <a:latin typeface="Verdana"/>
                <a:ea typeface="Verdana"/>
                <a:cs typeface="Verdana"/>
                <a:sym typeface="Verdana"/>
              </a:rPr>
              <a:t>Vladimir Lenin</a:t>
            </a:r>
            <a:r>
              <a:rPr lang="en-US" sz="3000" b="0" i="0" u="none" strike="noStrike" cap="none" baseline="0" dirty="0">
                <a:solidFill>
                  <a:schemeClr val="dk1"/>
                </a:solidFill>
                <a:latin typeface="Verdana"/>
                <a:ea typeface="Verdana"/>
                <a:cs typeface="Verdana"/>
                <a:sym typeface="Verdana"/>
              </a:rPr>
              <a:t> and his communist </a:t>
            </a:r>
            <a:r>
              <a:rPr lang="en-US" sz="3000" b="0" i="0" u="none" strike="noStrike" cap="none" baseline="0" dirty="0" smtClean="0">
                <a:solidFill>
                  <a:schemeClr val="dk1"/>
                </a:solidFill>
                <a:latin typeface="Verdana"/>
                <a:ea typeface="Verdana"/>
                <a:cs typeface="Verdana"/>
                <a:sym typeface="Verdana"/>
              </a:rPr>
              <a:t>party, the Bolsheviks, took control</a:t>
            </a:r>
            <a:r>
              <a:rPr lang="en-US" sz="3000" b="0" i="0" u="none" strike="noStrike" cap="none" baseline="0" dirty="0">
                <a:solidFill>
                  <a:schemeClr val="dk1"/>
                </a:solidFill>
                <a:latin typeface="Verdana"/>
                <a:ea typeface="Verdana"/>
                <a:cs typeface="Verdana"/>
                <a:sym typeface="Verdana"/>
              </a:rPr>
              <a:t>. </a:t>
            </a:r>
          </a:p>
          <a:p>
            <a:pPr marL="469900" marR="0" lvl="0" indent="-279400" algn="l" rtl="0">
              <a:spcBef>
                <a:spcPts val="600"/>
              </a:spcBef>
              <a:spcAft>
                <a:spcPts val="0"/>
              </a:spcAft>
              <a:buClr>
                <a:schemeClr val="accent2"/>
              </a:buClr>
              <a:buFont typeface="Noto Sans Symbols"/>
              <a:buNone/>
            </a:pPr>
            <a:endParaRPr sz="3000" b="0" i="0" u="none" strike="noStrike" cap="none" baseline="0" dirty="0">
              <a:solidFill>
                <a:schemeClr val="dk1"/>
              </a:solidFill>
              <a:latin typeface="Verdana"/>
              <a:ea typeface="Verdana"/>
              <a:cs typeface="Verdana"/>
              <a:sym typeface="Verdana"/>
            </a:endParaRPr>
          </a:p>
        </p:txBody>
      </p:sp>
      <p:pic>
        <p:nvPicPr>
          <p:cNvPr id="525" name="Shape 525"/>
          <p:cNvPicPr preferRelativeResize="0"/>
          <p:nvPr/>
        </p:nvPicPr>
        <p:blipFill rotWithShape="1">
          <a:blip r:embed="rId3">
            <a:alphaModFix/>
          </a:blip>
          <a:srcRect/>
          <a:stretch/>
        </p:blipFill>
        <p:spPr>
          <a:xfrm>
            <a:off x="3030360" y="3382265"/>
            <a:ext cx="3009982" cy="29717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381000" y="3810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Verdana"/>
              <a:buNone/>
            </a:pPr>
            <a:r>
              <a:rPr lang="en-US" sz="3800" b="1" i="0" u="none" strike="noStrike" cap="none" baseline="0">
                <a:solidFill>
                  <a:schemeClr val="dk2"/>
                </a:solidFill>
                <a:latin typeface="Verdana"/>
                <a:ea typeface="Verdana"/>
                <a:cs typeface="Verdana"/>
                <a:sym typeface="Verdana"/>
              </a:rPr>
              <a:t>IN 1918…</a:t>
            </a:r>
          </a:p>
        </p:txBody>
      </p:sp>
      <p:sp>
        <p:nvSpPr>
          <p:cNvPr id="531" name="Shape 531"/>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2400" b="0" i="0" u="none" strike="noStrike" cap="none" baseline="0">
                <a:solidFill>
                  <a:schemeClr val="dk1"/>
                </a:solidFill>
                <a:latin typeface="Verdana"/>
                <a:ea typeface="Verdana"/>
                <a:cs typeface="Verdana"/>
                <a:sym typeface="Verdana"/>
              </a:rPr>
              <a:t>Czar Nicholas II and his wife and children were </a:t>
            </a:r>
            <a:r>
              <a:rPr lang="en-US" sz="2400" b="0" i="0" u="none" strike="noStrike" cap="none" baseline="0">
                <a:solidFill>
                  <a:srgbClr val="FF0000"/>
                </a:solidFill>
                <a:latin typeface="Verdana"/>
                <a:ea typeface="Verdana"/>
                <a:cs typeface="Verdana"/>
                <a:sym typeface="Verdana"/>
              </a:rPr>
              <a:t>executed</a:t>
            </a:r>
            <a:r>
              <a:rPr lang="en-US" sz="2400" b="0" i="0" u="none" strike="noStrike" cap="none" baseline="0">
                <a:solidFill>
                  <a:schemeClr val="dk1"/>
                </a:solidFill>
                <a:latin typeface="Verdana"/>
                <a:ea typeface="Verdana"/>
                <a:cs typeface="Verdana"/>
                <a:sym typeface="Verdana"/>
              </a:rPr>
              <a:t> by the Lenin</a:t>
            </a:r>
            <a:r>
              <a:rPr lang="en-US" sz="2400" b="0" i="0" u="none" strike="noStrike" cap="none" baseline="0">
                <a:solidFill>
                  <a:schemeClr val="dk1"/>
                </a:solidFill>
                <a:latin typeface="Arial"/>
                <a:ea typeface="Arial"/>
                <a:cs typeface="Arial"/>
                <a:sym typeface="Arial"/>
              </a:rPr>
              <a:t>’</a:t>
            </a:r>
            <a:r>
              <a:rPr lang="en-US" sz="2400" b="0" i="0" u="none" strike="noStrike" cap="none" baseline="0">
                <a:solidFill>
                  <a:schemeClr val="dk1"/>
                </a:solidFill>
                <a:latin typeface="Verdana"/>
                <a:ea typeface="Verdana"/>
                <a:cs typeface="Verdana"/>
                <a:sym typeface="Verdana"/>
              </a:rPr>
              <a:t>s Red Army.  </a:t>
            </a:r>
          </a:p>
          <a:p>
            <a:pPr marL="469900" marR="0" lvl="0" indent="-317500" algn="l" rtl="0">
              <a:spcBef>
                <a:spcPts val="480"/>
              </a:spcBef>
              <a:spcAft>
                <a:spcPts val="0"/>
              </a:spcAft>
              <a:buClr>
                <a:schemeClr val="accent2"/>
              </a:buClr>
              <a:buFont typeface="Noto Sans Symbols"/>
              <a:buNone/>
            </a:pPr>
            <a:endParaRPr sz="2400" b="0" i="0" u="none" strike="noStrike" cap="none" baseline="0">
              <a:solidFill>
                <a:schemeClr val="dk1"/>
              </a:solidFill>
              <a:latin typeface="Verdana"/>
              <a:ea typeface="Verdana"/>
              <a:cs typeface="Verdana"/>
              <a:sym typeface="Verdana"/>
            </a:endParaRPr>
          </a:p>
        </p:txBody>
      </p:sp>
      <p:pic>
        <p:nvPicPr>
          <p:cNvPr id="532" name="Shape 532"/>
          <p:cNvPicPr preferRelativeResize="0"/>
          <p:nvPr/>
        </p:nvPicPr>
        <p:blipFill rotWithShape="1">
          <a:blip r:embed="rId3">
            <a:alphaModFix/>
          </a:blip>
          <a:srcRect/>
          <a:stretch/>
        </p:blipFill>
        <p:spPr>
          <a:xfrm>
            <a:off x="1295400" y="2590800"/>
            <a:ext cx="6629400" cy="39623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Alliances</a:t>
            </a:r>
          </a:p>
        </p:txBody>
      </p:sp>
      <p:pic>
        <p:nvPicPr>
          <p:cNvPr id="139" name="Shape 139"/>
          <p:cNvPicPr preferRelativeResize="0"/>
          <p:nvPr/>
        </p:nvPicPr>
        <p:blipFill rotWithShape="1">
          <a:blip r:embed="rId3">
            <a:alphaModFix/>
          </a:blip>
          <a:srcRect/>
          <a:stretch/>
        </p:blipFill>
        <p:spPr>
          <a:xfrm>
            <a:off x="1066800" y="1752600"/>
            <a:ext cx="7162799" cy="51053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4000" b="1" i="0" u="none" strike="noStrike" cap="none" baseline="0">
                <a:solidFill>
                  <a:schemeClr val="dk1"/>
                </a:solidFill>
                <a:latin typeface="Verdana"/>
                <a:ea typeface="Verdana"/>
                <a:cs typeface="Verdana"/>
                <a:sym typeface="Verdana"/>
              </a:rPr>
              <a:t>Introducing </a:t>
            </a:r>
            <a:br>
              <a:rPr lang="en-US" sz="4000" b="1" i="0" u="none" strike="noStrike" cap="none" baseline="0">
                <a:solidFill>
                  <a:schemeClr val="dk1"/>
                </a:solidFill>
                <a:latin typeface="Verdana"/>
                <a:ea typeface="Verdana"/>
                <a:cs typeface="Verdana"/>
                <a:sym typeface="Verdana"/>
              </a:rPr>
            </a:br>
            <a:r>
              <a:rPr lang="en-US" sz="4000" b="1" i="0" u="none" strike="noStrike" cap="none" baseline="0">
                <a:solidFill>
                  <a:schemeClr val="dk1"/>
                </a:solidFill>
                <a:latin typeface="Verdana"/>
                <a:ea typeface="Verdana"/>
                <a:cs typeface="Verdana"/>
                <a:sym typeface="Verdana"/>
              </a:rPr>
              <a:t>the Soviet Union…</a:t>
            </a:r>
            <a:r>
              <a:rPr lang="en-US" sz="3800" b="0" i="0" u="none" strike="noStrike" cap="none" baseline="0">
                <a:solidFill>
                  <a:schemeClr val="lt1"/>
                </a:solidFill>
                <a:latin typeface="Verdana"/>
                <a:ea typeface="Verdana"/>
                <a:cs typeface="Verdana"/>
                <a:sym typeface="Verdana"/>
              </a:rPr>
              <a:t>…</a:t>
            </a:r>
          </a:p>
        </p:txBody>
      </p:sp>
      <p:sp>
        <p:nvSpPr>
          <p:cNvPr id="538" name="Shape 538"/>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908050" marR="0" lvl="1" indent="-438150" algn="l" rtl="0">
              <a:lnSpc>
                <a:spcPct val="100000"/>
              </a:lnSpc>
              <a:spcBef>
                <a:spcPts val="0"/>
              </a:spcBef>
              <a:spcAft>
                <a:spcPts val="0"/>
              </a:spcAft>
              <a:buClr>
                <a:schemeClr val="accent2"/>
              </a:buClr>
              <a:buSzPct val="25000"/>
              <a:buFont typeface="Noto Sans Symbols"/>
              <a:buNone/>
            </a:pPr>
            <a:r>
              <a:rPr lang="en-US" sz="2800" i="1" u="none" strike="noStrike" cap="none" baseline="0" dirty="0">
                <a:solidFill>
                  <a:schemeClr val="dk1"/>
                </a:solidFill>
                <a:sym typeface="Verdana"/>
              </a:rPr>
              <a:t>Lenin </a:t>
            </a:r>
            <a:r>
              <a:rPr lang="en-US" sz="2800" i="1" u="none" strike="noStrike" cap="none" baseline="0" dirty="0" smtClean="0">
                <a:solidFill>
                  <a:schemeClr val="dk1"/>
                </a:solidFill>
                <a:sym typeface="Verdana"/>
              </a:rPr>
              <a:t>declared himself dictator</a:t>
            </a:r>
            <a:r>
              <a:rPr lang="en-US" sz="2800" i="1" dirty="0"/>
              <a:t> </a:t>
            </a:r>
            <a:r>
              <a:rPr lang="en-US" sz="2800" i="1" u="none" strike="noStrike" cap="none" dirty="0" smtClean="0">
                <a:solidFill>
                  <a:schemeClr val="dk1"/>
                </a:solidFill>
                <a:sym typeface="Verdana"/>
              </a:rPr>
              <a:t>of Russia and </a:t>
            </a:r>
            <a:r>
              <a:rPr lang="en-US" sz="2800" i="1" u="none" strike="noStrike" cap="none" baseline="0" dirty="0" smtClean="0">
                <a:solidFill>
                  <a:schemeClr val="dk1"/>
                </a:solidFill>
                <a:sym typeface="Verdana"/>
              </a:rPr>
              <a:t>reorganized </a:t>
            </a:r>
            <a:r>
              <a:rPr lang="en-US" sz="2800" i="1" u="none" strike="noStrike" cap="none" baseline="0" dirty="0">
                <a:solidFill>
                  <a:schemeClr val="dk1"/>
                </a:solidFill>
                <a:sym typeface="Verdana"/>
              </a:rPr>
              <a:t>the </a:t>
            </a:r>
            <a:r>
              <a:rPr lang="en-US" sz="2800" i="1" u="none" strike="noStrike" cap="none" baseline="0" dirty="0" smtClean="0">
                <a:solidFill>
                  <a:schemeClr val="dk1"/>
                </a:solidFill>
                <a:sym typeface="Verdana"/>
              </a:rPr>
              <a:t>country.</a:t>
            </a:r>
            <a:r>
              <a:rPr lang="en-US" sz="2800" i="1" u="none" strike="noStrike" cap="none" dirty="0" smtClean="0">
                <a:solidFill>
                  <a:schemeClr val="dk1"/>
                </a:solidFill>
                <a:sym typeface="Verdana"/>
              </a:rPr>
              <a:t>  He </a:t>
            </a:r>
            <a:r>
              <a:rPr lang="en-US" sz="2800" i="1" u="none" strike="noStrike" cap="none" baseline="0" dirty="0" smtClean="0">
                <a:solidFill>
                  <a:schemeClr val="dk1"/>
                </a:solidFill>
                <a:sym typeface="Verdana"/>
              </a:rPr>
              <a:t>renamed </a:t>
            </a:r>
            <a:r>
              <a:rPr lang="en-US" sz="2800" i="1" u="none" strike="noStrike" cap="none" baseline="0" dirty="0">
                <a:solidFill>
                  <a:schemeClr val="dk1"/>
                </a:solidFill>
                <a:sym typeface="Verdana"/>
              </a:rPr>
              <a:t>it the </a:t>
            </a:r>
            <a:r>
              <a:rPr lang="en-US" sz="2800" i="1" u="none" strike="noStrike" cap="none" baseline="0" dirty="0">
                <a:solidFill>
                  <a:srgbClr val="FF0000"/>
                </a:solidFill>
                <a:sym typeface="Verdana"/>
              </a:rPr>
              <a:t>Soviet </a:t>
            </a:r>
            <a:r>
              <a:rPr lang="en-US" sz="2800" i="1" u="none" strike="noStrike" cap="none" baseline="0" dirty="0" smtClean="0">
                <a:solidFill>
                  <a:schemeClr val="dk1"/>
                </a:solidFill>
                <a:sym typeface="Verdana"/>
              </a:rPr>
              <a:t>Union in 1922.  </a:t>
            </a:r>
            <a:endParaRPr lang="en-US" sz="2800" i="1" u="none" strike="noStrike" cap="none" baseline="0" dirty="0">
              <a:solidFill>
                <a:schemeClr val="dk1"/>
              </a:solidFill>
              <a:sym typeface="Verdana"/>
            </a:endParaRPr>
          </a:p>
          <a:p>
            <a:pPr marL="469900" marR="0" lvl="0" indent="-469900" algn="l" rtl="0">
              <a:lnSpc>
                <a:spcPct val="100000"/>
              </a:lnSpc>
              <a:spcBef>
                <a:spcPts val="560"/>
              </a:spcBef>
              <a:spcAft>
                <a:spcPts val="0"/>
              </a:spcAft>
              <a:buClr>
                <a:schemeClr val="accent2"/>
              </a:buClr>
              <a:buSzPct val="100000"/>
              <a:buFont typeface="Noto Sans Symbols"/>
              <a:buChar char="□"/>
            </a:pPr>
            <a:r>
              <a:rPr lang="en-US" sz="2800" b="0" i="0" u="none" strike="noStrike" cap="none" baseline="0" dirty="0">
                <a:solidFill>
                  <a:schemeClr val="dk1"/>
                </a:solidFill>
                <a:latin typeface="Verdana"/>
                <a:ea typeface="Verdana"/>
                <a:cs typeface="Verdana"/>
                <a:sym typeface="Verdana"/>
              </a:rPr>
              <a:t>The new Soviet Union signed a peace treaty with Germany and gave Germany a large amount of good land with many natural resources. </a:t>
            </a:r>
            <a:endParaRPr lang="en-US" sz="2800" b="0" i="0" u="none" strike="noStrike" cap="none" baseline="0" dirty="0" smtClean="0">
              <a:solidFill>
                <a:schemeClr val="dk1"/>
              </a:solidFill>
              <a:latin typeface="Verdana"/>
              <a:ea typeface="Verdana"/>
              <a:cs typeface="Verdana"/>
              <a:sym typeface="Verdana"/>
            </a:endParaRPr>
          </a:p>
          <a:p>
            <a:pPr marL="0" marR="0" lvl="0" indent="0" algn="l" rtl="0">
              <a:lnSpc>
                <a:spcPct val="100000"/>
              </a:lnSpc>
              <a:spcBef>
                <a:spcPts val="560"/>
              </a:spcBef>
              <a:spcAft>
                <a:spcPts val="0"/>
              </a:spcAft>
              <a:buClr>
                <a:schemeClr val="accent2"/>
              </a:buClr>
              <a:buSzPct val="100000"/>
              <a:buNone/>
            </a:pPr>
            <a:r>
              <a:rPr lang="en-US" sz="2800" b="0" i="0" u="none" strike="noStrike" cap="none" baseline="0" dirty="0" smtClean="0">
                <a:solidFill>
                  <a:schemeClr val="dk1"/>
                </a:solidFill>
                <a:latin typeface="Verdana"/>
                <a:ea typeface="Verdana"/>
                <a:cs typeface="Verdana"/>
                <a:sym typeface="Verdana"/>
              </a:rPr>
              <a:t> </a:t>
            </a:r>
            <a:endParaRPr lang="en-US" sz="2800" b="0" i="0" u="none" strike="noStrike" cap="none" baseline="0" dirty="0">
              <a:solidFill>
                <a:schemeClr val="dk1"/>
              </a:solidFill>
              <a:latin typeface="Verdana"/>
              <a:ea typeface="Verdana"/>
              <a:cs typeface="Verdana"/>
              <a:sym typeface="Verdana"/>
            </a:endParaRPr>
          </a:p>
          <a:p>
            <a:pPr marL="469900" marR="0" lvl="0" indent="-469900" algn="l" rtl="0">
              <a:lnSpc>
                <a:spcPct val="100000"/>
              </a:lnSpc>
              <a:spcBef>
                <a:spcPts val="560"/>
              </a:spcBef>
              <a:spcAft>
                <a:spcPts val="0"/>
              </a:spcAft>
              <a:buClr>
                <a:schemeClr val="accent2"/>
              </a:buClr>
              <a:buSzPct val="100000"/>
              <a:buFont typeface="Noto Sans Symbols"/>
              <a:buChar char="□"/>
            </a:pPr>
            <a:r>
              <a:rPr lang="en-US" sz="2800" b="0" i="0" u="none" strike="noStrike" cap="none" baseline="0" dirty="0">
                <a:solidFill>
                  <a:schemeClr val="dk1"/>
                </a:solidFill>
                <a:latin typeface="Verdana"/>
                <a:ea typeface="Verdana"/>
                <a:cs typeface="Verdana"/>
                <a:sym typeface="Verdana"/>
              </a:rPr>
              <a:t>Peace didn</a:t>
            </a:r>
            <a:r>
              <a:rPr lang="en-US" sz="2800" b="0" i="0" u="none" strike="noStrike" cap="none" baseline="0" dirty="0">
                <a:solidFill>
                  <a:schemeClr val="dk1"/>
                </a:solidFill>
                <a:latin typeface="Arial"/>
                <a:ea typeface="Arial"/>
                <a:cs typeface="Arial"/>
                <a:sym typeface="Arial"/>
              </a:rPr>
              <a:t>’</a:t>
            </a:r>
            <a:r>
              <a:rPr lang="en-US" sz="2800" b="0" i="0" u="none" strike="noStrike" cap="none" baseline="0" dirty="0">
                <a:solidFill>
                  <a:schemeClr val="dk1"/>
                </a:solidFill>
                <a:latin typeface="Verdana"/>
                <a:ea typeface="Verdana"/>
                <a:cs typeface="Verdana"/>
                <a:sym typeface="Verdana"/>
              </a:rPr>
              <a:t>t last long… </a:t>
            </a:r>
          </a:p>
          <a:p>
            <a:pPr marL="469900" marR="0" lvl="0" indent="-292100" algn="l" rtl="0">
              <a:spcBef>
                <a:spcPts val="560"/>
              </a:spcBef>
              <a:spcAft>
                <a:spcPts val="0"/>
              </a:spcAft>
              <a:buClr>
                <a:schemeClr val="accent2"/>
              </a:buClr>
              <a:buFont typeface="Noto Sans Symbols"/>
              <a:buNone/>
            </a:pPr>
            <a:endParaRPr sz="2800" b="0" i="0" u="none" strike="noStrike" cap="none" baseline="0" dirty="0">
              <a:solidFill>
                <a:schemeClr val="dk1"/>
              </a:solidFill>
              <a:latin typeface="Verdana"/>
              <a:ea typeface="Verdana"/>
              <a:cs typeface="Verdana"/>
              <a:sym typeface="Verdana"/>
            </a:endParaRPr>
          </a:p>
        </p:txBody>
      </p:sp>
      <p:pic>
        <p:nvPicPr>
          <p:cNvPr id="539" name="Shape 539"/>
          <p:cNvPicPr preferRelativeResize="0"/>
          <p:nvPr/>
        </p:nvPicPr>
        <p:blipFill rotWithShape="1">
          <a:blip r:embed="rId3">
            <a:alphaModFix/>
          </a:blip>
          <a:srcRect/>
          <a:stretch/>
        </p:blipFill>
        <p:spPr>
          <a:xfrm>
            <a:off x="5562600" y="4724400"/>
            <a:ext cx="3048000" cy="1904999"/>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223E7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8" name="Picture 4" descr="http://www.inatoday.com/leni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892" y="253493"/>
            <a:ext cx="4868215" cy="6400800"/>
          </a:xfrm>
          <a:prstGeom prst="rect">
            <a:avLst/>
          </a:prstGeom>
          <a:ln w="3810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02229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A5D9C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solidFill>
                  <a:schemeClr val="bg1"/>
                </a:solidFill>
              </a:ln>
            </a:endParaRPr>
          </a:p>
        </p:txBody>
      </p:sp>
      <p:sp>
        <p:nvSpPr>
          <p:cNvPr id="6" name="Rectangle 5"/>
          <p:cNvSpPr/>
          <p:nvPr/>
        </p:nvSpPr>
        <p:spPr>
          <a:xfrm>
            <a:off x="1292519" y="61142"/>
            <a:ext cx="6227418" cy="1300356"/>
          </a:xfrm>
          <a:prstGeom prst="rect">
            <a:avLst/>
          </a:prstGeom>
          <a:noFill/>
        </p:spPr>
        <p:txBody>
          <a:bodyPr wrap="square" lIns="68580" tIns="34290" rIns="68580" bIns="34290">
            <a:spAutoFit/>
          </a:bodyPr>
          <a:lstStyle/>
          <a:p>
            <a:pPr algn="ctr"/>
            <a:r>
              <a:rPr lang="en-US" sz="8000" dirty="0" smtClean="0">
                <a:ln w="38100">
                  <a:solidFill>
                    <a:sysClr val="windowText" lastClr="000000"/>
                  </a:solidFill>
                </a:ln>
                <a:solidFill>
                  <a:srgbClr val="223E74"/>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Communism</a:t>
            </a:r>
            <a:endParaRPr lang="en-US" sz="8000" dirty="0">
              <a:ln w="38100">
                <a:solidFill>
                  <a:sysClr val="windowText" lastClr="000000"/>
                </a:solidFill>
              </a:ln>
              <a:solidFill>
                <a:srgbClr val="223E74"/>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3" name="Rectangle 2"/>
          <p:cNvSpPr/>
          <p:nvPr/>
        </p:nvSpPr>
        <p:spPr>
          <a:xfrm>
            <a:off x="657597" y="1791756"/>
            <a:ext cx="7755109" cy="3539431"/>
          </a:xfrm>
          <a:prstGeom prst="rect">
            <a:avLst/>
          </a:prstGeom>
        </p:spPr>
        <p:txBody>
          <a:bodyPr wrap="square">
            <a:spAutoFit/>
          </a:bodyPr>
          <a:lstStyle/>
          <a:p>
            <a:r>
              <a:rPr lang="en-US" sz="2800" dirty="0"/>
              <a:t>The tough times of WWI helped produce the rise of </a:t>
            </a:r>
            <a:r>
              <a:rPr lang="en-US" sz="2800" dirty="0" smtClean="0">
                <a:solidFill>
                  <a:srgbClr val="FF0000"/>
                </a:solidFill>
              </a:rPr>
              <a:t>Communism</a:t>
            </a:r>
            <a:r>
              <a:rPr lang="en-US" sz="2800" dirty="0" smtClean="0"/>
              <a:t>- </a:t>
            </a:r>
            <a:r>
              <a:rPr lang="en-US" sz="2800" dirty="0"/>
              <a:t>a new type of political system based on a society with no social classes (rich, middle, poor), where people could work together and share everything.   This sounded good, but in reality, communism resulted </a:t>
            </a:r>
            <a:r>
              <a:rPr lang="en-US" sz="2800" dirty="0" smtClean="0"/>
              <a:t>in </a:t>
            </a:r>
            <a:r>
              <a:rPr lang="en-US" sz="2800" dirty="0" smtClean="0">
                <a:solidFill>
                  <a:srgbClr val="FF0000"/>
                </a:solidFill>
              </a:rPr>
              <a:t>command </a:t>
            </a:r>
            <a:r>
              <a:rPr lang="en-US" sz="2800" dirty="0" smtClean="0"/>
              <a:t>economies </a:t>
            </a:r>
            <a:r>
              <a:rPr lang="en-US" sz="2800" dirty="0"/>
              <a:t>and dictatorships.  </a:t>
            </a:r>
          </a:p>
        </p:txBody>
      </p:sp>
    </p:spTree>
    <p:extLst>
      <p:ext uri="{BB962C8B-B14F-4D97-AF65-F5344CB8AC3E}">
        <p14:creationId xmlns:p14="http://schemas.microsoft.com/office/powerpoint/2010/main" val="250731531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chitects Daughter"/>
              <a:buNone/>
            </a:pPr>
            <a:r>
              <a:rPr lang="en-US" sz="5400" b="1" i="0" u="none" strike="noStrike" cap="none" baseline="0">
                <a:solidFill>
                  <a:schemeClr val="dk2"/>
                </a:solidFill>
                <a:latin typeface="Architects Daughter"/>
                <a:ea typeface="Architects Daughter"/>
                <a:cs typeface="Architects Daughter"/>
                <a:sym typeface="Architects Daughter"/>
              </a:rPr>
              <a:t>Can you answer these?</a:t>
            </a:r>
            <a:r>
              <a:rPr lang="en-US" sz="3800" b="0" i="0" u="none" strike="noStrike" cap="none" baseline="0">
                <a:solidFill>
                  <a:schemeClr val="dk2"/>
                </a:solidFill>
                <a:latin typeface="Verdana"/>
                <a:ea typeface="Verdana"/>
                <a:cs typeface="Verdana"/>
                <a:sym typeface="Verdana"/>
              </a:rPr>
              <a:t> </a:t>
            </a:r>
          </a:p>
        </p:txBody>
      </p:sp>
      <p:sp>
        <p:nvSpPr>
          <p:cNvPr id="545" name="Shape 545"/>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609600" marR="0" lvl="0" indent="-609600" algn="l" rtl="0">
              <a:lnSpc>
                <a:spcPct val="100000"/>
              </a:lnSpc>
              <a:spcBef>
                <a:spcPts val="0"/>
              </a:spcBef>
              <a:spcAft>
                <a:spcPts val="0"/>
              </a:spcAft>
              <a:buClr>
                <a:schemeClr val="accent2"/>
              </a:buClr>
              <a:buSzPct val="25000"/>
              <a:buFont typeface="Noto Sans Symbols"/>
              <a:buNone/>
            </a:pPr>
            <a:r>
              <a:rPr lang="en-US" sz="3000" b="0" i="0" u="none" strike="noStrike" cap="none" baseline="0">
                <a:solidFill>
                  <a:schemeClr val="dk1"/>
                </a:solidFill>
                <a:latin typeface="Verdana"/>
                <a:ea typeface="Verdana"/>
                <a:cs typeface="Verdana"/>
                <a:sym typeface="Verdana"/>
              </a:rPr>
              <a:t>1)  What type of government did Czar Nicholas II have in Russia? </a:t>
            </a:r>
          </a:p>
          <a:p>
            <a:pPr marL="609600" marR="0" lvl="0" indent="-609600" algn="l" rtl="0">
              <a:lnSpc>
                <a:spcPct val="100000"/>
              </a:lnSpc>
              <a:spcBef>
                <a:spcPts val="600"/>
              </a:spcBef>
              <a:spcAft>
                <a:spcPts val="0"/>
              </a:spcAft>
              <a:buClr>
                <a:schemeClr val="accent2"/>
              </a:buClr>
              <a:buFont typeface="Noto Sans Symbols"/>
              <a:buNone/>
            </a:pPr>
            <a:endParaRPr sz="3000" b="0" i="0" u="none" strike="noStrike" cap="none" baseline="0">
              <a:solidFill>
                <a:schemeClr val="dk1"/>
              </a:solidFill>
              <a:latin typeface="Verdana"/>
              <a:ea typeface="Verdana"/>
              <a:cs typeface="Verdana"/>
              <a:sym typeface="Verdana"/>
            </a:endParaRPr>
          </a:p>
          <a:p>
            <a:pPr marL="609600" marR="0" lvl="0" indent="-609600" algn="l" rtl="0">
              <a:lnSpc>
                <a:spcPct val="100000"/>
              </a:lnSpc>
              <a:spcBef>
                <a:spcPts val="600"/>
              </a:spcBef>
              <a:spcAft>
                <a:spcPts val="0"/>
              </a:spcAft>
              <a:buClr>
                <a:schemeClr val="accent2"/>
              </a:buClr>
              <a:buSzPct val="100000"/>
              <a:buFont typeface="Noto Sans Symbols"/>
              <a:buAutoNum type="alphaLcPeriod"/>
            </a:pPr>
            <a:r>
              <a:rPr lang="en-US" sz="3000" b="0" i="0" u="none" strike="noStrike" cap="none" baseline="0">
                <a:solidFill>
                  <a:schemeClr val="dk1"/>
                </a:solidFill>
                <a:latin typeface="Verdana"/>
                <a:ea typeface="Verdana"/>
                <a:cs typeface="Verdana"/>
                <a:sym typeface="Verdana"/>
              </a:rPr>
              <a:t>Autocracy </a:t>
            </a:r>
          </a:p>
          <a:p>
            <a:pPr marL="609600" marR="0" lvl="0" indent="-609600" algn="l" rtl="0">
              <a:lnSpc>
                <a:spcPct val="100000"/>
              </a:lnSpc>
              <a:spcBef>
                <a:spcPts val="600"/>
              </a:spcBef>
              <a:spcAft>
                <a:spcPts val="0"/>
              </a:spcAft>
              <a:buClr>
                <a:schemeClr val="accent2"/>
              </a:buClr>
              <a:buSzPct val="100000"/>
              <a:buFont typeface="Noto Sans Symbols"/>
              <a:buAutoNum type="alphaLcPeriod"/>
            </a:pPr>
            <a:r>
              <a:rPr lang="en-US" sz="3000" b="0" i="0" u="none" strike="noStrike" cap="none" baseline="0">
                <a:solidFill>
                  <a:schemeClr val="dk1"/>
                </a:solidFill>
                <a:latin typeface="Verdana"/>
                <a:ea typeface="Verdana"/>
                <a:cs typeface="Verdana"/>
                <a:sym typeface="Verdana"/>
              </a:rPr>
              <a:t>Democracy</a:t>
            </a:r>
          </a:p>
          <a:p>
            <a:pPr marL="609600" marR="0" lvl="0" indent="-609600" algn="l" rtl="0">
              <a:lnSpc>
                <a:spcPct val="100000"/>
              </a:lnSpc>
              <a:spcBef>
                <a:spcPts val="600"/>
              </a:spcBef>
              <a:spcAft>
                <a:spcPts val="0"/>
              </a:spcAft>
              <a:buClr>
                <a:schemeClr val="accent2"/>
              </a:buClr>
              <a:buSzPct val="100000"/>
              <a:buFont typeface="Noto Sans Symbols"/>
              <a:buAutoNum type="alphaLcPeriod"/>
            </a:pPr>
            <a:r>
              <a:rPr lang="en-US" sz="3000" b="0" i="0" u="none" strike="noStrike" cap="none" baseline="0">
                <a:solidFill>
                  <a:schemeClr val="dk1"/>
                </a:solidFill>
                <a:latin typeface="Verdana"/>
                <a:ea typeface="Verdana"/>
                <a:cs typeface="Verdana"/>
                <a:sym typeface="Verdana"/>
              </a:rPr>
              <a:t>Oligarchy</a:t>
            </a:r>
          </a:p>
          <a:p>
            <a:pPr marL="609600" marR="0" lvl="0" indent="-609600" algn="l" rtl="0">
              <a:lnSpc>
                <a:spcPct val="100000"/>
              </a:lnSpc>
              <a:spcBef>
                <a:spcPts val="600"/>
              </a:spcBef>
              <a:spcAft>
                <a:spcPts val="0"/>
              </a:spcAft>
              <a:buClr>
                <a:schemeClr val="accent2"/>
              </a:buClr>
              <a:buSzPct val="100000"/>
              <a:buFont typeface="Noto Sans Symbols"/>
              <a:buAutoNum type="alphaLcPeriod"/>
            </a:pPr>
            <a:r>
              <a:rPr lang="en-US" sz="3000" b="0" i="0" u="none" strike="noStrike" cap="none" baseline="0">
                <a:solidFill>
                  <a:schemeClr val="dk1"/>
                </a:solidFill>
                <a:latin typeface="Verdana"/>
                <a:ea typeface="Verdana"/>
                <a:cs typeface="Verdana"/>
                <a:sym typeface="Verdana"/>
              </a:rPr>
              <a:t>Republic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None/>
            </a:pPr>
            <a:endParaRPr sz="3800" b="0" i="0" u="none" strike="noStrike" cap="none" baseline="0">
              <a:solidFill>
                <a:schemeClr val="dk2"/>
              </a:solidFill>
              <a:latin typeface="Verdana"/>
              <a:ea typeface="Verdana"/>
              <a:cs typeface="Verdana"/>
              <a:sym typeface="Verdana"/>
            </a:endParaRPr>
          </a:p>
        </p:txBody>
      </p:sp>
      <p:sp>
        <p:nvSpPr>
          <p:cNvPr id="551" name="Shape 551"/>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609600" marR="0" lvl="0" indent="-609600" algn="l" rtl="0">
              <a:lnSpc>
                <a:spcPct val="90000"/>
              </a:lnSpc>
              <a:spcBef>
                <a:spcPts val="0"/>
              </a:spcBef>
              <a:spcAft>
                <a:spcPts val="0"/>
              </a:spcAft>
              <a:buClr>
                <a:schemeClr val="accent2"/>
              </a:buClr>
              <a:buSzPct val="100000"/>
              <a:buFont typeface="Noto Sans Symbols"/>
              <a:buAutoNum type="arabicParenR" startAt="2"/>
            </a:pPr>
            <a:r>
              <a:rPr lang="en-US" sz="3000" b="0" i="0" u="none" strike="noStrike" cap="none" baseline="0">
                <a:solidFill>
                  <a:schemeClr val="dk1"/>
                </a:solidFill>
                <a:latin typeface="Verdana"/>
                <a:ea typeface="Verdana"/>
                <a:cs typeface="Verdana"/>
                <a:sym typeface="Verdana"/>
              </a:rPr>
              <a:t>What was the cause of the Russian Revolution? </a:t>
            </a:r>
          </a:p>
          <a:p>
            <a:pPr marL="609600" marR="0" lvl="0" indent="-609600" algn="l" rtl="0">
              <a:lnSpc>
                <a:spcPct val="90000"/>
              </a:lnSpc>
              <a:spcBef>
                <a:spcPts val="600"/>
              </a:spcBef>
              <a:spcAft>
                <a:spcPts val="0"/>
              </a:spcAft>
              <a:buClr>
                <a:schemeClr val="accent2"/>
              </a:buClr>
              <a:buSzPct val="25000"/>
              <a:buFont typeface="Noto Sans Symbols"/>
              <a:buNone/>
            </a:pPr>
            <a:r>
              <a:rPr lang="en-US" sz="3000" b="0" i="0" u="none" strike="noStrike" cap="none" baseline="0">
                <a:solidFill>
                  <a:schemeClr val="dk1"/>
                </a:solidFill>
                <a:latin typeface="Verdana"/>
                <a:ea typeface="Verdana"/>
                <a:cs typeface="Verdana"/>
                <a:sym typeface="Verdana"/>
              </a:rPr>
              <a:t>  </a:t>
            </a:r>
          </a:p>
          <a:p>
            <a:pPr marL="609600" marR="0" lvl="0" indent="-609600" algn="l" rtl="0">
              <a:lnSpc>
                <a:spcPct val="90000"/>
              </a:lnSpc>
              <a:spcBef>
                <a:spcPts val="600"/>
              </a:spcBef>
              <a:spcAft>
                <a:spcPts val="0"/>
              </a:spcAft>
              <a:buClr>
                <a:schemeClr val="accent2"/>
              </a:buClr>
              <a:buSzPct val="100000"/>
              <a:buFont typeface="Noto Sans Symbols"/>
              <a:buAutoNum type="alphaLcPeriod"/>
            </a:pPr>
            <a:r>
              <a:rPr lang="en-US" sz="3000" b="0" i="0" u="none" strike="noStrike" cap="none" baseline="0">
                <a:solidFill>
                  <a:schemeClr val="dk1"/>
                </a:solidFill>
                <a:latin typeface="Verdana"/>
                <a:ea typeface="Verdana"/>
                <a:cs typeface="Verdana"/>
                <a:sym typeface="Verdana"/>
              </a:rPr>
              <a:t>The czar was executed. </a:t>
            </a:r>
          </a:p>
          <a:p>
            <a:pPr marL="609600" marR="0" lvl="0" indent="-609600" algn="l" rtl="0">
              <a:lnSpc>
                <a:spcPct val="90000"/>
              </a:lnSpc>
              <a:spcBef>
                <a:spcPts val="600"/>
              </a:spcBef>
              <a:spcAft>
                <a:spcPts val="0"/>
              </a:spcAft>
              <a:buClr>
                <a:schemeClr val="accent2"/>
              </a:buClr>
              <a:buSzPct val="100000"/>
              <a:buFont typeface="Noto Sans Symbols"/>
              <a:buAutoNum type="alphaLcPeriod"/>
            </a:pPr>
            <a:r>
              <a:rPr lang="en-US" sz="3000" b="0" i="0" u="none" strike="noStrike" cap="none" baseline="0">
                <a:solidFill>
                  <a:schemeClr val="dk1"/>
                </a:solidFill>
                <a:latin typeface="Verdana"/>
                <a:ea typeface="Verdana"/>
                <a:cs typeface="Verdana"/>
                <a:sym typeface="Verdana"/>
              </a:rPr>
              <a:t>There were food shortages in Russia. </a:t>
            </a:r>
          </a:p>
          <a:p>
            <a:pPr marL="609600" marR="0" lvl="0" indent="-609600" algn="l" rtl="0">
              <a:lnSpc>
                <a:spcPct val="90000"/>
              </a:lnSpc>
              <a:spcBef>
                <a:spcPts val="600"/>
              </a:spcBef>
              <a:spcAft>
                <a:spcPts val="0"/>
              </a:spcAft>
              <a:buClr>
                <a:schemeClr val="accent2"/>
              </a:buClr>
              <a:buSzPct val="100000"/>
              <a:buFont typeface="Noto Sans Symbols"/>
              <a:buAutoNum type="alphaLcPeriod"/>
            </a:pPr>
            <a:r>
              <a:rPr lang="en-US" sz="3000" b="0" i="0" u="none" strike="noStrike" cap="none" baseline="0">
                <a:solidFill>
                  <a:schemeClr val="dk1"/>
                </a:solidFill>
                <a:latin typeface="Verdana"/>
                <a:ea typeface="Verdana"/>
                <a:cs typeface="Verdana"/>
                <a:sym typeface="Verdana"/>
              </a:rPr>
              <a:t>The Germans showed signs of surrender.  </a:t>
            </a:r>
          </a:p>
          <a:p>
            <a:pPr marL="609600" marR="0" lvl="0" indent="-609600" algn="l" rtl="0">
              <a:lnSpc>
                <a:spcPct val="90000"/>
              </a:lnSpc>
              <a:spcBef>
                <a:spcPts val="600"/>
              </a:spcBef>
              <a:spcAft>
                <a:spcPts val="0"/>
              </a:spcAft>
              <a:buClr>
                <a:schemeClr val="accent2"/>
              </a:buClr>
              <a:buSzPct val="100000"/>
              <a:buFont typeface="Noto Sans Symbols"/>
              <a:buAutoNum type="alphaLcPeriod"/>
            </a:pPr>
            <a:r>
              <a:rPr lang="en-US" sz="3000" b="0" i="0" u="none" strike="noStrike" cap="none" baseline="0">
                <a:solidFill>
                  <a:schemeClr val="dk1"/>
                </a:solidFill>
                <a:latin typeface="Verdana"/>
                <a:ea typeface="Verdana"/>
                <a:cs typeface="Verdana"/>
                <a:sym typeface="Verdana"/>
              </a:rPr>
              <a:t>Soldiers did not know how to use their weapons.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None/>
            </a:pPr>
            <a:endParaRPr sz="3800" b="0" i="0" u="none" strike="noStrike" cap="none" baseline="0">
              <a:solidFill>
                <a:schemeClr val="dk2"/>
              </a:solidFill>
              <a:latin typeface="Verdana"/>
              <a:ea typeface="Verdana"/>
              <a:cs typeface="Verdana"/>
              <a:sym typeface="Verdana"/>
            </a:endParaRPr>
          </a:p>
        </p:txBody>
      </p:sp>
      <p:sp>
        <p:nvSpPr>
          <p:cNvPr id="557" name="Shape 557"/>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609600" marR="0" lvl="0" indent="-609600" algn="l" rtl="0">
              <a:lnSpc>
                <a:spcPct val="90000"/>
              </a:lnSpc>
              <a:spcBef>
                <a:spcPts val="0"/>
              </a:spcBef>
              <a:spcAft>
                <a:spcPts val="0"/>
              </a:spcAft>
              <a:buClr>
                <a:schemeClr val="accent2"/>
              </a:buClr>
              <a:buSzPct val="100000"/>
              <a:buFont typeface="Noto Sans Symbols"/>
              <a:buAutoNum type="arabicParenR" startAt="3"/>
            </a:pPr>
            <a:r>
              <a:rPr lang="en-US" sz="2800" b="0" i="0" u="none" strike="noStrike" cap="none" baseline="0">
                <a:solidFill>
                  <a:schemeClr val="dk1"/>
                </a:solidFill>
                <a:latin typeface="Verdana"/>
                <a:ea typeface="Verdana"/>
                <a:cs typeface="Verdana"/>
                <a:sym typeface="Verdana"/>
              </a:rPr>
              <a:t>Which leader did not protect the royal family, changed Russia</a:t>
            </a:r>
            <a:r>
              <a:rPr lang="en-US" sz="2800" b="0" i="0" u="none" strike="noStrike" cap="none" baseline="0">
                <a:solidFill>
                  <a:schemeClr val="dk1"/>
                </a:solidFill>
                <a:latin typeface="Arial"/>
                <a:ea typeface="Arial"/>
                <a:cs typeface="Arial"/>
                <a:sym typeface="Arial"/>
              </a:rPr>
              <a:t>’</a:t>
            </a:r>
            <a:r>
              <a:rPr lang="en-US" sz="2800" b="0" i="0" u="none" strike="noStrike" cap="none" baseline="0">
                <a:solidFill>
                  <a:schemeClr val="dk1"/>
                </a:solidFill>
                <a:latin typeface="Verdana"/>
                <a:ea typeface="Verdana"/>
                <a:cs typeface="Verdana"/>
                <a:sym typeface="Verdana"/>
              </a:rPr>
              <a:t>s name to the Soviet Union, made a treaty with Germany to end the war, and gave up large amounts of Russian land to Germany? </a:t>
            </a:r>
          </a:p>
          <a:p>
            <a:pPr marL="609600" marR="0" lvl="0" indent="-609600" algn="l" rtl="0">
              <a:lnSpc>
                <a:spcPct val="90000"/>
              </a:lnSpc>
              <a:spcBef>
                <a:spcPts val="560"/>
              </a:spcBef>
              <a:spcAft>
                <a:spcPts val="0"/>
              </a:spcAft>
              <a:buClr>
                <a:schemeClr val="accent2"/>
              </a:buClr>
              <a:buSzPct val="100000"/>
              <a:buFont typeface="Noto Sans Symbols"/>
              <a:buAutoNum type="alphaLcPeriod"/>
            </a:pPr>
            <a:r>
              <a:rPr lang="en-US" sz="2800" b="0" i="0" u="none" strike="noStrike" cap="none" baseline="0">
                <a:solidFill>
                  <a:schemeClr val="dk1"/>
                </a:solidFill>
                <a:latin typeface="Verdana"/>
                <a:ea typeface="Verdana"/>
                <a:cs typeface="Verdana"/>
                <a:sym typeface="Verdana"/>
              </a:rPr>
              <a:t>Vladimir Lenin</a:t>
            </a:r>
          </a:p>
          <a:p>
            <a:pPr marL="609600" marR="0" lvl="0" indent="-609600" algn="l" rtl="0">
              <a:lnSpc>
                <a:spcPct val="90000"/>
              </a:lnSpc>
              <a:spcBef>
                <a:spcPts val="560"/>
              </a:spcBef>
              <a:spcAft>
                <a:spcPts val="0"/>
              </a:spcAft>
              <a:buClr>
                <a:schemeClr val="accent2"/>
              </a:buClr>
              <a:buSzPct val="100000"/>
              <a:buFont typeface="Noto Sans Symbols"/>
              <a:buAutoNum type="alphaLcPeriod"/>
            </a:pPr>
            <a:r>
              <a:rPr lang="en-US" sz="2800" b="0" i="0" u="none" strike="noStrike" cap="none" baseline="0">
                <a:solidFill>
                  <a:schemeClr val="dk1"/>
                </a:solidFill>
                <a:latin typeface="Verdana"/>
                <a:ea typeface="Verdana"/>
                <a:cs typeface="Verdana"/>
                <a:sym typeface="Verdana"/>
              </a:rPr>
              <a:t>Czar Nicholas II</a:t>
            </a:r>
          </a:p>
          <a:p>
            <a:pPr marL="609600" marR="0" lvl="0" indent="-609600" algn="l" rtl="0">
              <a:lnSpc>
                <a:spcPct val="90000"/>
              </a:lnSpc>
              <a:spcBef>
                <a:spcPts val="560"/>
              </a:spcBef>
              <a:spcAft>
                <a:spcPts val="0"/>
              </a:spcAft>
              <a:buClr>
                <a:schemeClr val="accent2"/>
              </a:buClr>
              <a:buSzPct val="100000"/>
              <a:buFont typeface="Noto Sans Symbols"/>
              <a:buAutoNum type="alphaLcPeriod"/>
            </a:pPr>
            <a:r>
              <a:rPr lang="en-US" sz="2800" b="0" i="0" u="none" strike="noStrike" cap="none" baseline="0">
                <a:solidFill>
                  <a:schemeClr val="dk1"/>
                </a:solidFill>
                <a:latin typeface="Verdana"/>
                <a:ea typeface="Verdana"/>
                <a:cs typeface="Verdana"/>
                <a:sym typeface="Verdana"/>
              </a:rPr>
              <a:t>Emperor Wilhelm II</a:t>
            </a:r>
          </a:p>
          <a:p>
            <a:pPr marL="609600" marR="0" lvl="0" indent="-609600" algn="l" rtl="0">
              <a:lnSpc>
                <a:spcPct val="90000"/>
              </a:lnSpc>
              <a:spcBef>
                <a:spcPts val="560"/>
              </a:spcBef>
              <a:spcAft>
                <a:spcPts val="0"/>
              </a:spcAft>
              <a:buClr>
                <a:schemeClr val="accent2"/>
              </a:buClr>
              <a:buSzPct val="100000"/>
              <a:buFont typeface="Noto Sans Symbols"/>
              <a:buAutoNum type="alphaLcPeriod"/>
            </a:pPr>
            <a:r>
              <a:rPr lang="en-US" sz="2800" b="0" i="0" u="none" strike="noStrike" cap="none" baseline="0">
                <a:solidFill>
                  <a:schemeClr val="dk1"/>
                </a:solidFill>
                <a:latin typeface="Verdana"/>
                <a:ea typeface="Verdana"/>
                <a:cs typeface="Verdana"/>
                <a:sym typeface="Verdana"/>
              </a:rPr>
              <a:t>Woodrow Wilson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Architects Daughter"/>
              <a:buNone/>
            </a:pPr>
            <a:r>
              <a:rPr lang="en-US" sz="6000" b="1" i="0" u="none" strike="noStrike" cap="none" baseline="0">
                <a:solidFill>
                  <a:schemeClr val="dk2"/>
                </a:solidFill>
                <a:latin typeface="Architects Daughter"/>
                <a:ea typeface="Architects Daughter"/>
                <a:cs typeface="Architects Daughter"/>
                <a:sym typeface="Architects Daughter"/>
              </a:rPr>
              <a:t>THINK:</a:t>
            </a:r>
          </a:p>
        </p:txBody>
      </p:sp>
      <p:sp>
        <p:nvSpPr>
          <p:cNvPr id="563" name="Shape 563"/>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Font typeface="Noto Sans Symbols"/>
              <a:buNone/>
            </a:pPr>
            <a:endParaRPr sz="3000" b="0" i="0" u="none" strike="noStrike" cap="none" baseline="0">
              <a:solidFill>
                <a:schemeClr val="dk1"/>
              </a:solidFill>
              <a:latin typeface="Verdana"/>
              <a:ea typeface="Verdana"/>
              <a:cs typeface="Verdana"/>
              <a:sym typeface="Verdana"/>
            </a:endParaRPr>
          </a:p>
          <a:p>
            <a:pPr marL="469900" marR="0" lvl="0" indent="-469900" algn="l" rtl="0">
              <a:lnSpc>
                <a:spcPct val="100000"/>
              </a:lnSpc>
              <a:spcBef>
                <a:spcPts val="600"/>
              </a:spcBef>
              <a:spcAft>
                <a:spcPts val="0"/>
              </a:spcAft>
              <a:buClr>
                <a:schemeClr val="accent2"/>
              </a:buClr>
              <a:buSzPct val="25000"/>
              <a:buFont typeface="Noto Sans Symbols"/>
              <a:buNone/>
            </a:pPr>
            <a:r>
              <a:rPr lang="en-US" sz="3000" b="0" i="0" u="none" strike="noStrike" cap="none" baseline="0">
                <a:solidFill>
                  <a:schemeClr val="dk1"/>
                </a:solidFill>
                <a:latin typeface="Verdana"/>
                <a:ea typeface="Verdana"/>
                <a:cs typeface="Verdana"/>
                <a:sym typeface="Verdana"/>
              </a:rPr>
              <a:t>   What are some ways the Russian Revolution affected us in the United States?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60" y="198222"/>
            <a:ext cx="9144000" cy="676605"/>
          </a:xfrm>
          <a:prstGeom prst="rect">
            <a:avLst/>
          </a:prstGeom>
          <a:solidFill>
            <a:srgbClr val="4A6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2"/>
          <a:stretch>
            <a:fillRect/>
          </a:stretch>
        </p:blipFill>
        <p:spPr>
          <a:xfrm>
            <a:off x="12304" y="195702"/>
            <a:ext cx="9121140" cy="611121"/>
          </a:xfrm>
          <a:prstGeom prst="rect">
            <a:avLst/>
          </a:prstGeom>
        </p:spPr>
      </p:pic>
      <p:sp>
        <p:nvSpPr>
          <p:cNvPr id="7" name="Rectangle 6"/>
          <p:cNvSpPr/>
          <p:nvPr/>
        </p:nvSpPr>
        <p:spPr>
          <a:xfrm>
            <a:off x="5824020" y="300284"/>
            <a:ext cx="731520" cy="3900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65059" y="1001174"/>
            <a:ext cx="2266661" cy="2840341"/>
          </a:xfrm>
          <a:prstGeom prst="rect">
            <a:avLst/>
          </a:prstGeom>
          <a:solidFill>
            <a:schemeClr val="bg1"/>
          </a:solidFill>
          <a:ln w="38100">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9" name="Table 8"/>
          <p:cNvGraphicFramePr>
            <a:graphicFrameLocks noGrp="1"/>
          </p:cNvGraphicFramePr>
          <p:nvPr>
            <p:extLst/>
          </p:nvPr>
        </p:nvGraphicFramePr>
        <p:xfrm>
          <a:off x="57970" y="3926540"/>
          <a:ext cx="2271347" cy="2671022"/>
        </p:xfrm>
        <a:graphic>
          <a:graphicData uri="http://schemas.openxmlformats.org/drawingml/2006/table">
            <a:tbl>
              <a:tblPr firstRow="1" bandRow="1">
                <a:tableStyleId>{BDBED569-4797-4DF1-A0F4-6AAB3CD982D8}</a:tableStyleId>
              </a:tblPr>
              <a:tblGrid>
                <a:gridCol w="2271347"/>
              </a:tblGrid>
              <a:tr h="728906">
                <a:tc>
                  <a:txBody>
                    <a:bodyPr/>
                    <a:lstStyle/>
                    <a:p>
                      <a:r>
                        <a:rPr lang="en-US" sz="1400" dirty="0" smtClean="0">
                          <a:solidFill>
                            <a:schemeClr val="bg1">
                              <a:lumMod val="50000"/>
                            </a:schemeClr>
                          </a:solidFill>
                        </a:rPr>
                        <a:t>Name:</a:t>
                      </a:r>
                    </a:p>
                    <a:p>
                      <a:endParaRPr lang="en-US" sz="1400" b="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r>
              <a:tr h="647372">
                <a:tc>
                  <a:txBody>
                    <a:bodyPr/>
                    <a:lstStyle/>
                    <a:p>
                      <a:r>
                        <a:rPr lang="en-US" sz="1400" dirty="0" smtClean="0">
                          <a:solidFill>
                            <a:schemeClr val="bg1">
                              <a:lumMod val="50000"/>
                            </a:schemeClr>
                          </a:solidFill>
                        </a:rPr>
                        <a:t>Age:</a:t>
                      </a:r>
                    </a:p>
                    <a:p>
                      <a:endParaRPr lang="en-US" sz="1400" b="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r>
              <a:tr h="647372">
                <a:tc>
                  <a:txBody>
                    <a:bodyPr/>
                    <a:lstStyle/>
                    <a:p>
                      <a:r>
                        <a:rPr lang="en-US" sz="1400" dirty="0" smtClean="0">
                          <a:solidFill>
                            <a:schemeClr val="bg1">
                              <a:lumMod val="50000"/>
                            </a:schemeClr>
                          </a:solidFill>
                        </a:rPr>
                        <a:t>Birthday:</a:t>
                      </a:r>
                    </a:p>
                    <a:p>
                      <a:endParaRPr lang="en-US" sz="1400" b="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r>
              <a:tr h="647372">
                <a:tc>
                  <a:txBody>
                    <a:bodyPr/>
                    <a:lstStyle/>
                    <a:p>
                      <a:r>
                        <a:rPr lang="en-US" sz="1400" dirty="0" smtClean="0">
                          <a:solidFill>
                            <a:schemeClr val="bg1">
                              <a:lumMod val="50000"/>
                            </a:schemeClr>
                          </a:solidFill>
                        </a:rPr>
                        <a:t>Location:</a:t>
                      </a:r>
                    </a:p>
                    <a:p>
                      <a:endParaRPr lang="en-US" sz="1400" b="0" dirty="0" smtClean="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txBody>
                  <a:tcPr marL="68580" marR="68580" marT="34290" marB="34290"/>
                </a:tc>
              </a:tr>
            </a:tbl>
          </a:graphicData>
        </a:graphic>
      </p:graphicFrame>
      <p:pic>
        <p:nvPicPr>
          <p:cNvPr id="11" name="Picture 10"/>
          <p:cNvPicPr>
            <a:picLocks noChangeAspect="1"/>
          </p:cNvPicPr>
          <p:nvPr/>
        </p:nvPicPr>
        <p:blipFill rotWithShape="1">
          <a:blip r:embed="rId3"/>
          <a:srcRect l="1119" t="4641" r="1281" b="7101"/>
          <a:stretch/>
        </p:blipFill>
        <p:spPr>
          <a:xfrm>
            <a:off x="2416127" y="1028340"/>
            <a:ext cx="4821701" cy="917917"/>
          </a:xfrm>
          <a:prstGeom prst="rect">
            <a:avLst/>
          </a:prstGeom>
          <a:ln w="38100">
            <a:solidFill>
              <a:srgbClr val="4A66A0"/>
            </a:solidFill>
          </a:ln>
        </p:spPr>
      </p:pic>
      <p:sp>
        <p:nvSpPr>
          <p:cNvPr id="12" name="Rectangle 11"/>
          <p:cNvSpPr/>
          <p:nvPr/>
        </p:nvSpPr>
        <p:spPr>
          <a:xfrm>
            <a:off x="7343334" y="1263185"/>
            <a:ext cx="1726805" cy="2641061"/>
          </a:xfrm>
          <a:prstGeom prst="rect">
            <a:avLst/>
          </a:prstGeom>
          <a:solidFill>
            <a:schemeClr val="bg1"/>
          </a:solidFill>
          <a:ln w="38100">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p:cNvPicPr>
            <a:picLocks noChangeAspect="1"/>
          </p:cNvPicPr>
          <p:nvPr/>
        </p:nvPicPr>
        <p:blipFill>
          <a:blip r:embed="rId4"/>
          <a:stretch>
            <a:fillRect/>
          </a:stretch>
        </p:blipFill>
        <p:spPr>
          <a:xfrm>
            <a:off x="7624520" y="934153"/>
            <a:ext cx="1164431" cy="292894"/>
          </a:xfrm>
          <a:prstGeom prst="rect">
            <a:avLst/>
          </a:prstGeom>
          <a:ln>
            <a:solidFill>
              <a:srgbClr val="4A66A0"/>
            </a:solidFill>
          </a:ln>
        </p:spPr>
      </p:pic>
      <p:sp>
        <p:nvSpPr>
          <p:cNvPr id="14" name="Rectangle 13"/>
          <p:cNvSpPr/>
          <p:nvPr/>
        </p:nvSpPr>
        <p:spPr>
          <a:xfrm>
            <a:off x="7480495" y="1402773"/>
            <a:ext cx="601394" cy="640080"/>
          </a:xfrm>
          <a:prstGeom prst="rect">
            <a:avLst/>
          </a:prstGeom>
          <a:solidFill>
            <a:schemeClr val="bg1"/>
          </a:solidFill>
          <a:ln>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7468193" y="2202776"/>
            <a:ext cx="601394" cy="640080"/>
          </a:xfrm>
          <a:prstGeom prst="rect">
            <a:avLst/>
          </a:prstGeom>
          <a:solidFill>
            <a:schemeClr val="bg1"/>
          </a:solidFill>
          <a:ln>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7468193" y="3074846"/>
            <a:ext cx="601394" cy="640080"/>
          </a:xfrm>
          <a:prstGeom prst="rect">
            <a:avLst/>
          </a:prstGeom>
          <a:solidFill>
            <a:schemeClr val="bg1"/>
          </a:solidFill>
          <a:ln>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p:cNvCxnSpPr/>
          <p:nvPr/>
        </p:nvCxnSpPr>
        <p:spPr>
          <a:xfrm>
            <a:off x="8124093" y="1798546"/>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124093" y="2542401"/>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124093" y="3311793"/>
            <a:ext cx="8915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5059" y="3909520"/>
            <a:ext cx="2266661" cy="2715706"/>
          </a:xfrm>
          <a:prstGeom prst="rect">
            <a:avLst/>
          </a:prstGeom>
          <a:noFill/>
          <a:ln w="38100">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314934" y="4550780"/>
            <a:ext cx="1726805" cy="2103120"/>
          </a:xfrm>
          <a:prstGeom prst="rect">
            <a:avLst/>
          </a:prstGeom>
          <a:solidFill>
            <a:schemeClr val="bg1"/>
          </a:solidFill>
          <a:ln w="38100">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2404701" y="2037724"/>
            <a:ext cx="4823452" cy="1874520"/>
          </a:xfrm>
          <a:prstGeom prst="rect">
            <a:avLst/>
          </a:prstGeom>
          <a:solidFill>
            <a:schemeClr val="bg1"/>
          </a:solidFill>
          <a:ln w="38100">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2414377" y="4007472"/>
            <a:ext cx="4823451" cy="1280160"/>
          </a:xfrm>
          <a:prstGeom prst="rect">
            <a:avLst/>
          </a:prstGeom>
          <a:solidFill>
            <a:schemeClr val="bg1"/>
          </a:solidFill>
          <a:ln w="38100">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2426686" y="5376610"/>
            <a:ext cx="4821701" cy="1280160"/>
          </a:xfrm>
          <a:prstGeom prst="rect">
            <a:avLst/>
          </a:prstGeom>
          <a:solidFill>
            <a:schemeClr val="bg1"/>
          </a:solidFill>
          <a:ln w="38100">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p:cNvSpPr txBox="1"/>
          <p:nvPr/>
        </p:nvSpPr>
        <p:spPr>
          <a:xfrm>
            <a:off x="2451286" y="5405638"/>
            <a:ext cx="2857500" cy="300082"/>
          </a:xfrm>
          <a:prstGeom prst="rect">
            <a:avLst/>
          </a:prstGeom>
          <a:noFill/>
        </p:spPr>
        <p:txBody>
          <a:bodyPr wrap="square" rtlCol="0">
            <a:spAutoFit/>
          </a:bodyPr>
          <a:lstStyle/>
          <a:p>
            <a:r>
              <a:rPr lang="en-US" sz="135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 am fighting against…</a:t>
            </a:r>
          </a:p>
        </p:txBody>
      </p:sp>
      <p:sp>
        <p:nvSpPr>
          <p:cNvPr id="28" name="TextBox 27"/>
          <p:cNvSpPr txBox="1"/>
          <p:nvPr/>
        </p:nvSpPr>
        <p:spPr>
          <a:xfrm>
            <a:off x="2437225" y="3998776"/>
            <a:ext cx="2857500" cy="300082"/>
          </a:xfrm>
          <a:prstGeom prst="rect">
            <a:avLst/>
          </a:prstGeom>
          <a:noFill/>
        </p:spPr>
        <p:txBody>
          <a:bodyPr wrap="square" rtlCol="0">
            <a:spAutoFit/>
          </a:bodyPr>
          <a:lstStyle/>
          <a:p>
            <a:r>
              <a:rPr lang="en-US" sz="135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I strongly believe in…</a:t>
            </a:r>
          </a:p>
        </p:txBody>
      </p:sp>
      <p:sp>
        <p:nvSpPr>
          <p:cNvPr id="29" name="TextBox 28"/>
          <p:cNvSpPr txBox="1"/>
          <p:nvPr/>
        </p:nvSpPr>
        <p:spPr>
          <a:xfrm>
            <a:off x="2404700" y="2019833"/>
            <a:ext cx="4823452" cy="300082"/>
          </a:xfrm>
          <a:prstGeom prst="rect">
            <a:avLst/>
          </a:prstGeom>
          <a:noFill/>
        </p:spPr>
        <p:txBody>
          <a:bodyPr wrap="square" rtlCol="0">
            <a:spAutoFit/>
          </a:bodyPr>
          <a:lstStyle/>
          <a:p>
            <a:r>
              <a:rPr lang="en-US" sz="135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Three important things that you should know about me…</a:t>
            </a:r>
          </a:p>
        </p:txBody>
      </p:sp>
      <p:pic>
        <p:nvPicPr>
          <p:cNvPr id="30" name="Picture 29"/>
          <p:cNvPicPr>
            <a:picLocks noChangeAspect="1"/>
          </p:cNvPicPr>
          <p:nvPr/>
        </p:nvPicPr>
        <p:blipFill>
          <a:blip r:embed="rId5"/>
          <a:stretch>
            <a:fillRect/>
          </a:stretch>
        </p:blipFill>
        <p:spPr>
          <a:xfrm>
            <a:off x="7856990" y="4167452"/>
            <a:ext cx="642692" cy="274320"/>
          </a:xfrm>
          <a:prstGeom prst="rect">
            <a:avLst/>
          </a:prstGeom>
          <a:ln>
            <a:solidFill>
              <a:srgbClr val="4A66A0"/>
            </a:solidFill>
          </a:ln>
        </p:spPr>
      </p:pic>
      <p:sp>
        <p:nvSpPr>
          <p:cNvPr id="32" name="Rectangle 31"/>
          <p:cNvSpPr/>
          <p:nvPr/>
        </p:nvSpPr>
        <p:spPr>
          <a:xfrm>
            <a:off x="7454120" y="5725499"/>
            <a:ext cx="685800" cy="822960"/>
          </a:xfrm>
          <a:prstGeom prst="rect">
            <a:avLst/>
          </a:prstGeom>
          <a:solidFill>
            <a:schemeClr val="bg1"/>
          </a:solidFill>
          <a:ln>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7452297" y="4744883"/>
            <a:ext cx="685800" cy="822960"/>
          </a:xfrm>
          <a:prstGeom prst="rect">
            <a:avLst/>
          </a:prstGeom>
          <a:solidFill>
            <a:schemeClr val="bg1"/>
          </a:solidFill>
          <a:ln>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8215253" y="4743117"/>
            <a:ext cx="685800" cy="822960"/>
          </a:xfrm>
          <a:prstGeom prst="rect">
            <a:avLst/>
          </a:prstGeom>
          <a:solidFill>
            <a:schemeClr val="bg1"/>
          </a:solidFill>
          <a:ln>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8215253" y="5726489"/>
            <a:ext cx="685800" cy="822960"/>
          </a:xfrm>
          <a:prstGeom prst="rect">
            <a:avLst/>
          </a:prstGeom>
          <a:solidFill>
            <a:schemeClr val="bg1"/>
          </a:solidFill>
          <a:ln>
            <a:solidFill>
              <a:srgbClr val="4A6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7" name="Picture 36"/>
          <p:cNvPicPr>
            <a:picLocks noChangeAspect="1"/>
          </p:cNvPicPr>
          <p:nvPr/>
        </p:nvPicPr>
        <p:blipFill>
          <a:blip r:embed="rId6"/>
          <a:stretch>
            <a:fillRect/>
          </a:stretch>
        </p:blipFill>
        <p:spPr>
          <a:xfrm>
            <a:off x="101568" y="3547512"/>
            <a:ext cx="352697" cy="274320"/>
          </a:xfrm>
          <a:prstGeom prst="rect">
            <a:avLst/>
          </a:prstGeom>
        </p:spPr>
      </p:pic>
      <p:pic>
        <p:nvPicPr>
          <p:cNvPr id="38" name="Picture 37"/>
          <p:cNvPicPr>
            <a:picLocks noChangeAspect="1"/>
          </p:cNvPicPr>
          <p:nvPr/>
        </p:nvPicPr>
        <p:blipFill rotWithShape="1">
          <a:blip r:embed="rId7"/>
          <a:srcRect l="53195" t="11952"/>
          <a:stretch/>
        </p:blipFill>
        <p:spPr>
          <a:xfrm>
            <a:off x="6900203" y="1756342"/>
            <a:ext cx="315644" cy="181150"/>
          </a:xfrm>
          <a:prstGeom prst="rect">
            <a:avLst/>
          </a:prstGeom>
        </p:spPr>
      </p:pic>
      <p:pic>
        <p:nvPicPr>
          <p:cNvPr id="42" name="Picture 41"/>
          <p:cNvPicPr>
            <a:picLocks noChangeAspect="1"/>
          </p:cNvPicPr>
          <p:nvPr/>
        </p:nvPicPr>
        <p:blipFill rotWithShape="1">
          <a:blip r:embed="rId7"/>
          <a:srcRect l="53195" t="11952"/>
          <a:stretch/>
        </p:blipFill>
        <p:spPr>
          <a:xfrm>
            <a:off x="6891830" y="3704363"/>
            <a:ext cx="315644" cy="181150"/>
          </a:xfrm>
          <a:prstGeom prst="rect">
            <a:avLst/>
          </a:prstGeom>
        </p:spPr>
      </p:pic>
      <p:pic>
        <p:nvPicPr>
          <p:cNvPr id="43" name="Picture 42"/>
          <p:cNvPicPr>
            <a:picLocks noChangeAspect="1"/>
          </p:cNvPicPr>
          <p:nvPr/>
        </p:nvPicPr>
        <p:blipFill rotWithShape="1">
          <a:blip r:embed="rId7"/>
          <a:srcRect l="53195" t="11952"/>
          <a:stretch/>
        </p:blipFill>
        <p:spPr>
          <a:xfrm>
            <a:off x="6894160" y="5076432"/>
            <a:ext cx="315644" cy="181150"/>
          </a:xfrm>
          <a:prstGeom prst="rect">
            <a:avLst/>
          </a:prstGeom>
        </p:spPr>
      </p:pic>
      <p:pic>
        <p:nvPicPr>
          <p:cNvPr id="44" name="Picture 43"/>
          <p:cNvPicPr>
            <a:picLocks noChangeAspect="1"/>
          </p:cNvPicPr>
          <p:nvPr/>
        </p:nvPicPr>
        <p:blipFill rotWithShape="1">
          <a:blip r:embed="rId7"/>
          <a:srcRect l="53195" t="11952"/>
          <a:stretch/>
        </p:blipFill>
        <p:spPr>
          <a:xfrm>
            <a:off x="6911012" y="6444076"/>
            <a:ext cx="315644" cy="181150"/>
          </a:xfrm>
          <a:prstGeom prst="rect">
            <a:avLst/>
          </a:prstGeom>
        </p:spPr>
      </p:pic>
      <p:sp>
        <p:nvSpPr>
          <p:cNvPr id="2" name="TextBox 1"/>
          <p:cNvSpPr txBox="1"/>
          <p:nvPr/>
        </p:nvSpPr>
        <p:spPr>
          <a:xfrm>
            <a:off x="561841" y="1740006"/>
            <a:ext cx="1076178" cy="715581"/>
          </a:xfrm>
          <a:prstGeom prst="rect">
            <a:avLst/>
          </a:prstGeom>
          <a:noFill/>
        </p:spPr>
        <p:txBody>
          <a:bodyPr wrap="square" rtlCol="0">
            <a:spAutoFit/>
          </a:bodyPr>
          <a:lstStyle/>
          <a:p>
            <a:pPr algn="ctr"/>
            <a:r>
              <a:rPr lang="en-US" sz="1350" dirty="0">
                <a:solidFill>
                  <a:srgbClr val="FF0000"/>
                </a:solidFill>
              </a:rPr>
              <a:t>Draw a picture of the person</a:t>
            </a:r>
          </a:p>
        </p:txBody>
      </p:sp>
      <p:sp>
        <p:nvSpPr>
          <p:cNvPr id="36" name="TextBox 35"/>
          <p:cNvSpPr txBox="1"/>
          <p:nvPr/>
        </p:nvSpPr>
        <p:spPr>
          <a:xfrm>
            <a:off x="3901941" y="1471565"/>
            <a:ext cx="2882201" cy="507831"/>
          </a:xfrm>
          <a:prstGeom prst="rect">
            <a:avLst/>
          </a:prstGeom>
          <a:noFill/>
        </p:spPr>
        <p:txBody>
          <a:bodyPr wrap="square" rtlCol="0">
            <a:spAutoFit/>
          </a:bodyPr>
          <a:lstStyle/>
          <a:p>
            <a:pPr algn="ctr"/>
            <a:r>
              <a:rPr lang="en-US" sz="1350" dirty="0">
                <a:solidFill>
                  <a:srgbClr val="FF0000"/>
                </a:solidFill>
              </a:rPr>
              <a:t>Write a status about something the person </a:t>
            </a:r>
            <a:r>
              <a:rPr lang="en-US" sz="1350" i="1" dirty="0">
                <a:solidFill>
                  <a:srgbClr val="FF0000"/>
                </a:solidFill>
              </a:rPr>
              <a:t>could</a:t>
            </a:r>
            <a:r>
              <a:rPr lang="en-US" sz="1350" dirty="0">
                <a:solidFill>
                  <a:srgbClr val="FF0000"/>
                </a:solidFill>
              </a:rPr>
              <a:t> be doing.</a:t>
            </a:r>
          </a:p>
        </p:txBody>
      </p:sp>
      <p:sp>
        <p:nvSpPr>
          <p:cNvPr id="39" name="TextBox 38"/>
          <p:cNvSpPr txBox="1"/>
          <p:nvPr/>
        </p:nvSpPr>
        <p:spPr>
          <a:xfrm>
            <a:off x="2437226" y="2400641"/>
            <a:ext cx="4775983" cy="507831"/>
          </a:xfrm>
          <a:prstGeom prst="rect">
            <a:avLst/>
          </a:prstGeom>
          <a:noFill/>
        </p:spPr>
        <p:txBody>
          <a:bodyPr wrap="square" rtlCol="0">
            <a:spAutoFit/>
          </a:bodyPr>
          <a:lstStyle/>
          <a:p>
            <a:pPr algn="ctr"/>
            <a:r>
              <a:rPr lang="en-US" sz="1350" dirty="0">
                <a:solidFill>
                  <a:srgbClr val="FF0000"/>
                </a:solidFill>
              </a:rPr>
              <a:t>What are important things that we should know about the person? Write a status about those things.</a:t>
            </a:r>
          </a:p>
        </p:txBody>
      </p:sp>
      <p:sp>
        <p:nvSpPr>
          <p:cNvPr id="40" name="TextBox 39"/>
          <p:cNvSpPr txBox="1"/>
          <p:nvPr/>
        </p:nvSpPr>
        <p:spPr>
          <a:xfrm>
            <a:off x="2384920" y="4470227"/>
            <a:ext cx="4786532" cy="300082"/>
          </a:xfrm>
          <a:prstGeom prst="rect">
            <a:avLst/>
          </a:prstGeom>
          <a:noFill/>
        </p:spPr>
        <p:txBody>
          <a:bodyPr wrap="square" rtlCol="0">
            <a:spAutoFit/>
          </a:bodyPr>
          <a:lstStyle/>
          <a:p>
            <a:pPr algn="ctr"/>
            <a:r>
              <a:rPr lang="en-US" sz="1350" dirty="0">
                <a:solidFill>
                  <a:srgbClr val="FF0000"/>
                </a:solidFill>
              </a:rPr>
              <a:t>Write a status about the person’s goals and beliefs.</a:t>
            </a:r>
          </a:p>
        </p:txBody>
      </p:sp>
      <p:sp>
        <p:nvSpPr>
          <p:cNvPr id="41" name="TextBox 40"/>
          <p:cNvSpPr txBox="1"/>
          <p:nvPr/>
        </p:nvSpPr>
        <p:spPr>
          <a:xfrm>
            <a:off x="2451286" y="6024966"/>
            <a:ext cx="4772480" cy="300082"/>
          </a:xfrm>
          <a:prstGeom prst="rect">
            <a:avLst/>
          </a:prstGeom>
          <a:noFill/>
        </p:spPr>
        <p:txBody>
          <a:bodyPr wrap="square" rtlCol="0">
            <a:spAutoFit/>
          </a:bodyPr>
          <a:lstStyle/>
          <a:p>
            <a:pPr algn="ctr"/>
            <a:r>
              <a:rPr lang="en-US" sz="1350" dirty="0">
                <a:solidFill>
                  <a:srgbClr val="FF0000"/>
                </a:solidFill>
              </a:rPr>
              <a:t>Write a status about what the person does NOT believe in.</a:t>
            </a:r>
          </a:p>
        </p:txBody>
      </p:sp>
      <p:sp>
        <p:nvSpPr>
          <p:cNvPr id="46" name="TextBox 45"/>
          <p:cNvSpPr txBox="1"/>
          <p:nvPr/>
        </p:nvSpPr>
        <p:spPr>
          <a:xfrm>
            <a:off x="2437226" y="342422"/>
            <a:ext cx="3235367" cy="300082"/>
          </a:xfrm>
          <a:prstGeom prst="rect">
            <a:avLst/>
          </a:prstGeom>
          <a:noFill/>
        </p:spPr>
        <p:txBody>
          <a:bodyPr wrap="square" rtlCol="0">
            <a:spAutoFit/>
          </a:bodyPr>
          <a:lstStyle/>
          <a:p>
            <a:pPr algn="ctr"/>
            <a:r>
              <a:rPr lang="en-US" sz="1350" dirty="0">
                <a:solidFill>
                  <a:srgbClr val="FF0000"/>
                </a:solidFill>
              </a:rPr>
              <a:t>Name of a related person, place, group</a:t>
            </a:r>
            <a:r>
              <a:rPr lang="en-US" sz="1350" dirty="0" smtClean="0">
                <a:solidFill>
                  <a:srgbClr val="FF0000"/>
                </a:solidFill>
              </a:rPr>
              <a:t>, </a:t>
            </a:r>
            <a:r>
              <a:rPr lang="en-US" sz="1350" dirty="0">
                <a:solidFill>
                  <a:srgbClr val="FF0000"/>
                </a:solidFill>
              </a:rPr>
              <a:t>etc.</a:t>
            </a:r>
          </a:p>
        </p:txBody>
      </p:sp>
      <p:sp>
        <p:nvSpPr>
          <p:cNvPr id="48" name="TextBox 47"/>
          <p:cNvSpPr txBox="1"/>
          <p:nvPr/>
        </p:nvSpPr>
        <p:spPr>
          <a:xfrm>
            <a:off x="7297728" y="4679010"/>
            <a:ext cx="988266" cy="923330"/>
          </a:xfrm>
          <a:prstGeom prst="rect">
            <a:avLst/>
          </a:prstGeom>
          <a:noFill/>
        </p:spPr>
        <p:txBody>
          <a:bodyPr wrap="square" rtlCol="0">
            <a:spAutoFit/>
          </a:bodyPr>
          <a:lstStyle/>
          <a:p>
            <a:pPr algn="ctr"/>
            <a:r>
              <a:rPr lang="en-US" sz="1350" dirty="0">
                <a:solidFill>
                  <a:srgbClr val="FF0000"/>
                </a:solidFill>
              </a:rPr>
              <a:t>Draw picture of possible friend</a:t>
            </a:r>
          </a:p>
        </p:txBody>
      </p:sp>
      <p:sp>
        <p:nvSpPr>
          <p:cNvPr id="49" name="TextBox 48"/>
          <p:cNvSpPr txBox="1"/>
          <p:nvPr/>
        </p:nvSpPr>
        <p:spPr>
          <a:xfrm>
            <a:off x="7314934" y="6098448"/>
            <a:ext cx="988266" cy="300082"/>
          </a:xfrm>
          <a:prstGeom prst="rect">
            <a:avLst/>
          </a:prstGeom>
          <a:noFill/>
        </p:spPr>
        <p:txBody>
          <a:bodyPr wrap="square" rtlCol="0">
            <a:spAutoFit/>
          </a:bodyPr>
          <a:lstStyle/>
          <a:p>
            <a:pPr algn="ctr"/>
            <a:r>
              <a:rPr lang="en-US" sz="1350" dirty="0">
                <a:solidFill>
                  <a:srgbClr val="FF0000"/>
                </a:solidFill>
              </a:rPr>
              <a:t>#3</a:t>
            </a:r>
          </a:p>
        </p:txBody>
      </p:sp>
      <p:sp>
        <p:nvSpPr>
          <p:cNvPr id="50" name="TextBox 49"/>
          <p:cNvSpPr txBox="1"/>
          <p:nvPr/>
        </p:nvSpPr>
        <p:spPr>
          <a:xfrm>
            <a:off x="8120020" y="6120237"/>
            <a:ext cx="988266" cy="300082"/>
          </a:xfrm>
          <a:prstGeom prst="rect">
            <a:avLst/>
          </a:prstGeom>
          <a:noFill/>
        </p:spPr>
        <p:txBody>
          <a:bodyPr wrap="square" rtlCol="0">
            <a:spAutoFit/>
          </a:bodyPr>
          <a:lstStyle/>
          <a:p>
            <a:pPr algn="ctr"/>
            <a:r>
              <a:rPr lang="en-US" sz="1350" dirty="0">
                <a:solidFill>
                  <a:srgbClr val="FF0000"/>
                </a:solidFill>
              </a:rPr>
              <a:t>#4</a:t>
            </a:r>
          </a:p>
        </p:txBody>
      </p:sp>
      <p:sp>
        <p:nvSpPr>
          <p:cNvPr id="51" name="TextBox 50"/>
          <p:cNvSpPr txBox="1"/>
          <p:nvPr/>
        </p:nvSpPr>
        <p:spPr>
          <a:xfrm>
            <a:off x="8021942" y="5004556"/>
            <a:ext cx="988266" cy="300082"/>
          </a:xfrm>
          <a:prstGeom prst="rect">
            <a:avLst/>
          </a:prstGeom>
          <a:noFill/>
        </p:spPr>
        <p:txBody>
          <a:bodyPr wrap="square" rtlCol="0">
            <a:spAutoFit/>
          </a:bodyPr>
          <a:lstStyle/>
          <a:p>
            <a:pPr algn="ctr"/>
            <a:r>
              <a:rPr lang="en-US" sz="1350" dirty="0">
                <a:solidFill>
                  <a:srgbClr val="FF0000"/>
                </a:solidFill>
              </a:rPr>
              <a:t>#2</a:t>
            </a:r>
          </a:p>
        </p:txBody>
      </p:sp>
      <p:sp>
        <p:nvSpPr>
          <p:cNvPr id="52" name="TextBox 51"/>
          <p:cNvSpPr txBox="1"/>
          <p:nvPr/>
        </p:nvSpPr>
        <p:spPr>
          <a:xfrm>
            <a:off x="7342752" y="1334107"/>
            <a:ext cx="988266" cy="900246"/>
          </a:xfrm>
          <a:prstGeom prst="rect">
            <a:avLst/>
          </a:prstGeom>
          <a:noFill/>
        </p:spPr>
        <p:txBody>
          <a:bodyPr wrap="square" rtlCol="0">
            <a:spAutoFit/>
          </a:bodyPr>
          <a:lstStyle/>
          <a:p>
            <a:pPr algn="ctr"/>
            <a:r>
              <a:rPr lang="en-US" sz="1050" dirty="0">
                <a:solidFill>
                  <a:srgbClr val="FF0000"/>
                </a:solidFill>
              </a:rPr>
              <a:t>Draw picture of something that represents the person</a:t>
            </a:r>
          </a:p>
        </p:txBody>
      </p:sp>
      <p:sp>
        <p:nvSpPr>
          <p:cNvPr id="53" name="TextBox 52"/>
          <p:cNvSpPr txBox="1"/>
          <p:nvPr/>
        </p:nvSpPr>
        <p:spPr>
          <a:xfrm>
            <a:off x="7284668" y="2356043"/>
            <a:ext cx="988266" cy="276999"/>
          </a:xfrm>
          <a:prstGeom prst="rect">
            <a:avLst/>
          </a:prstGeom>
          <a:noFill/>
        </p:spPr>
        <p:txBody>
          <a:bodyPr wrap="square" rtlCol="0">
            <a:spAutoFit/>
          </a:bodyPr>
          <a:lstStyle/>
          <a:p>
            <a:pPr algn="ctr"/>
            <a:r>
              <a:rPr lang="en-US" sz="1200" dirty="0">
                <a:solidFill>
                  <a:srgbClr val="FF0000"/>
                </a:solidFill>
              </a:rPr>
              <a:t>#2</a:t>
            </a:r>
          </a:p>
        </p:txBody>
      </p:sp>
      <p:sp>
        <p:nvSpPr>
          <p:cNvPr id="54" name="TextBox 53"/>
          <p:cNvSpPr txBox="1"/>
          <p:nvPr/>
        </p:nvSpPr>
        <p:spPr>
          <a:xfrm>
            <a:off x="7288185" y="3018924"/>
            <a:ext cx="988266" cy="276999"/>
          </a:xfrm>
          <a:prstGeom prst="rect">
            <a:avLst/>
          </a:prstGeom>
          <a:noFill/>
        </p:spPr>
        <p:txBody>
          <a:bodyPr wrap="square" rtlCol="0">
            <a:spAutoFit/>
          </a:bodyPr>
          <a:lstStyle/>
          <a:p>
            <a:pPr algn="ctr"/>
            <a:r>
              <a:rPr lang="en-US" sz="1200" dirty="0">
                <a:solidFill>
                  <a:srgbClr val="FF0000"/>
                </a:solidFill>
              </a:rPr>
              <a:t>#3</a:t>
            </a:r>
          </a:p>
        </p:txBody>
      </p:sp>
      <p:sp>
        <p:nvSpPr>
          <p:cNvPr id="55" name="TextBox 54"/>
          <p:cNvSpPr txBox="1"/>
          <p:nvPr/>
        </p:nvSpPr>
        <p:spPr>
          <a:xfrm>
            <a:off x="8075730" y="1565536"/>
            <a:ext cx="988266" cy="461665"/>
          </a:xfrm>
          <a:prstGeom prst="rect">
            <a:avLst/>
          </a:prstGeom>
          <a:noFill/>
        </p:spPr>
        <p:txBody>
          <a:bodyPr wrap="square" rtlCol="0">
            <a:spAutoFit/>
          </a:bodyPr>
          <a:lstStyle/>
          <a:p>
            <a:pPr algn="ctr"/>
            <a:r>
              <a:rPr lang="en-US" sz="1200" dirty="0">
                <a:solidFill>
                  <a:srgbClr val="FF0000"/>
                </a:solidFill>
              </a:rPr>
              <a:t>Write the name of it</a:t>
            </a:r>
          </a:p>
        </p:txBody>
      </p:sp>
      <p:sp>
        <p:nvSpPr>
          <p:cNvPr id="56" name="TextBox 55"/>
          <p:cNvSpPr txBox="1"/>
          <p:nvPr/>
        </p:nvSpPr>
        <p:spPr>
          <a:xfrm>
            <a:off x="8075730" y="2322827"/>
            <a:ext cx="988266" cy="461665"/>
          </a:xfrm>
          <a:prstGeom prst="rect">
            <a:avLst/>
          </a:prstGeom>
          <a:noFill/>
        </p:spPr>
        <p:txBody>
          <a:bodyPr wrap="square" rtlCol="0">
            <a:spAutoFit/>
          </a:bodyPr>
          <a:lstStyle/>
          <a:p>
            <a:pPr algn="ctr"/>
            <a:r>
              <a:rPr lang="en-US" sz="1200" dirty="0">
                <a:solidFill>
                  <a:srgbClr val="FF0000"/>
                </a:solidFill>
              </a:rPr>
              <a:t>Write the name of it</a:t>
            </a:r>
          </a:p>
        </p:txBody>
      </p:sp>
      <p:sp>
        <p:nvSpPr>
          <p:cNvPr id="57" name="TextBox 56"/>
          <p:cNvSpPr txBox="1"/>
          <p:nvPr/>
        </p:nvSpPr>
        <p:spPr>
          <a:xfrm>
            <a:off x="8075730" y="3082018"/>
            <a:ext cx="988266" cy="461665"/>
          </a:xfrm>
          <a:prstGeom prst="rect">
            <a:avLst/>
          </a:prstGeom>
          <a:noFill/>
        </p:spPr>
        <p:txBody>
          <a:bodyPr wrap="square" rtlCol="0">
            <a:spAutoFit/>
          </a:bodyPr>
          <a:lstStyle/>
          <a:p>
            <a:pPr algn="ctr"/>
            <a:r>
              <a:rPr lang="en-US" sz="1200" dirty="0">
                <a:solidFill>
                  <a:srgbClr val="FF0000"/>
                </a:solidFill>
              </a:rPr>
              <a:t>Write the name of it</a:t>
            </a:r>
          </a:p>
        </p:txBody>
      </p:sp>
      <p:sp>
        <p:nvSpPr>
          <p:cNvPr id="58" name="TextBox 57"/>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a:t>
            </a:r>
            <a:r>
              <a:rPr lang="en-US" sz="1000" dirty="0" smtClean="0">
                <a:solidFill>
                  <a:schemeClr val="bg1">
                    <a:lumMod val="50000"/>
                  </a:schemeClr>
                </a:solidFill>
                <a:latin typeface="KBScaredStraight" panose="02000603000000000000" pitchFamily="2" charset="0"/>
                <a:ea typeface="KBScaredStraight" panose="02000603000000000000" pitchFamily="2" charset="0"/>
              </a:rPr>
              <a:t>Brain Wrinkles</a:t>
            </a:r>
            <a:endParaRPr lang="en-US" sz="1000" dirty="0">
              <a:solidFill>
                <a:schemeClr val="bg1">
                  <a:lumMod val="50000"/>
                </a:schemeClr>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98823112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5316" y="138499"/>
            <a:ext cx="3315652" cy="746358"/>
          </a:xfrm>
          <a:prstGeom prst="rect">
            <a:avLst/>
          </a:prstGeom>
          <a:noFill/>
        </p:spPr>
        <p:txBody>
          <a:bodyPr wrap="none" lIns="68580" tIns="34290" rIns="68580" bIns="34290">
            <a:spAutoFit/>
          </a:bodyPr>
          <a:lstStyle/>
          <a:p>
            <a:pPr algn="ctr"/>
            <a:r>
              <a:rPr lang="en-US" sz="44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Clean It Up</a:t>
            </a:r>
            <a:endParaRPr lang="en-US" sz="44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15" name="TextBox 14"/>
          <p:cNvSpPr txBox="1"/>
          <p:nvPr/>
        </p:nvSpPr>
        <p:spPr>
          <a:xfrm>
            <a:off x="53709" y="829876"/>
            <a:ext cx="4464582" cy="646331"/>
          </a:xfrm>
          <a:prstGeom prst="rect">
            <a:avLst/>
          </a:prstGeom>
          <a:noFill/>
        </p:spPr>
        <p:txBody>
          <a:bodyPr wrap="square" rtlCol="0">
            <a:spAutoFit/>
          </a:bodyPr>
          <a:lstStyle/>
          <a:p>
            <a:pPr algn="ctr"/>
            <a:r>
              <a:rPr lang="en-US" sz="1200" dirty="0" smtClean="0">
                <a:latin typeface="KG First Time In Forever" panose="02000506000000020003" pitchFamily="2" charset="0"/>
                <a:ea typeface="KBScaredStraight" panose="02000603000000000000" pitchFamily="2" charset="0"/>
              </a:rPr>
              <a:t>DO you think that the Russian Revolution could have been avoided? In the cleaning solution bottle below, write what you think Tsar Nicholas should’ve done to fix Russia’s problems.</a:t>
            </a:r>
            <a:endParaRPr lang="en-US" sz="1200" dirty="0">
              <a:latin typeface="KG First Time In Forever" panose="02000506000000020003" pitchFamily="2" charset="0"/>
              <a:ea typeface="KBScaredStraight" panose="02000603000000000000" pitchFamily="2" charset="0"/>
            </a:endParaRPr>
          </a:p>
        </p:txBody>
      </p:sp>
      <p:sp>
        <p:nvSpPr>
          <p:cNvPr id="11" name="Rectangle 10"/>
          <p:cNvSpPr/>
          <p:nvPr/>
        </p:nvSpPr>
        <p:spPr>
          <a:xfrm>
            <a:off x="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Box 11"/>
          <p:cNvSpPr txBox="1"/>
          <p:nvPr/>
        </p:nvSpPr>
        <p:spPr>
          <a:xfrm>
            <a:off x="-46336" y="6635861"/>
            <a:ext cx="2653250" cy="246221"/>
          </a:xfrm>
          <a:prstGeom prst="rect">
            <a:avLst/>
          </a:prstGeom>
          <a:noFill/>
        </p:spPr>
        <p:txBody>
          <a:bodyPr wrap="square" rtlCol="0">
            <a:spAutoFit/>
          </a:bodyPr>
          <a:lstStyle/>
          <a:p>
            <a:r>
              <a:rPr lang="en-US" sz="1000" dirty="0" smtClean="0">
                <a:solidFill>
                  <a:schemeClr val="bg1">
                    <a:lumMod val="50000"/>
                  </a:schemeClr>
                </a:solidFill>
                <a:latin typeface="KBScaredStraight" panose="02000603000000000000" pitchFamily="2" charset="0"/>
                <a:ea typeface="KBScaredStraight" panose="02000603000000000000" pitchFamily="2" charset="0"/>
              </a:rPr>
              <a:t>© Brain Wrinkles</a:t>
            </a:r>
            <a:endParaRPr lang="en-US" sz="1000" dirty="0">
              <a:solidFill>
                <a:schemeClr val="bg1">
                  <a:lumMod val="50000"/>
                </a:schemeClr>
              </a:solidFill>
              <a:latin typeface="KBScaredStraight" panose="02000603000000000000" pitchFamily="2" charset="0"/>
              <a:ea typeface="KBScaredStraight" panose="02000603000000000000" pitchFamily="2" charset="0"/>
            </a:endParaRPr>
          </a:p>
        </p:txBody>
      </p:sp>
      <p:sp>
        <p:nvSpPr>
          <p:cNvPr id="13" name="TextBox 12"/>
          <p:cNvSpPr txBox="1"/>
          <p:nvPr/>
        </p:nvSpPr>
        <p:spPr>
          <a:xfrm>
            <a:off x="4508855" y="6635862"/>
            <a:ext cx="2653250" cy="246221"/>
          </a:xfrm>
          <a:prstGeom prst="rect">
            <a:avLst/>
          </a:prstGeom>
          <a:noFill/>
        </p:spPr>
        <p:txBody>
          <a:bodyPr wrap="square" rtlCol="0">
            <a:spAutoFit/>
          </a:bodyPr>
          <a:lstStyle/>
          <a:p>
            <a:r>
              <a:rPr lang="en-US" sz="1000" dirty="0" smtClean="0">
                <a:solidFill>
                  <a:schemeClr val="bg1">
                    <a:lumMod val="50000"/>
                  </a:schemeClr>
                </a:solidFill>
                <a:latin typeface="KBScaredStraight" panose="02000603000000000000" pitchFamily="2" charset="0"/>
                <a:ea typeface="KBScaredStraight" panose="02000603000000000000" pitchFamily="2" charset="0"/>
              </a:rPr>
              <a:t>© Brain Wrinkles</a:t>
            </a:r>
            <a:endParaRPr lang="en-US" sz="1000" dirty="0">
              <a:solidFill>
                <a:schemeClr val="bg1">
                  <a:lumMod val="50000"/>
                </a:schemeClr>
              </a:solidFill>
              <a:latin typeface="KBScaredStraight" panose="02000603000000000000" pitchFamily="2" charset="0"/>
              <a:ea typeface="KBScaredStraight" panose="02000603000000000000" pitchFamily="2" charset="0"/>
            </a:endParaRPr>
          </a:p>
        </p:txBody>
      </p:sp>
      <p:sp>
        <p:nvSpPr>
          <p:cNvPr id="14" name="Rectangle 13"/>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extBox 15"/>
          <p:cNvSpPr txBox="1"/>
          <p:nvPr/>
        </p:nvSpPr>
        <p:spPr>
          <a:xfrm>
            <a:off x="0" y="0"/>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Name</a:t>
            </a:r>
            <a:r>
              <a:rPr lang="en-US" sz="1000" dirty="0" smtClean="0">
                <a:solidFill>
                  <a:schemeClr val="bg1">
                    <a:lumMod val="50000"/>
                  </a:schemeClr>
                </a:solidFill>
                <a:latin typeface="KBScaredStraight" panose="02000603000000000000" pitchFamily="2" charset="0"/>
                <a:ea typeface="KBScaredStraight" panose="02000603000000000000" pitchFamily="2" charset="0"/>
              </a:rPr>
              <a:t>:</a:t>
            </a:r>
            <a:endParaRPr lang="en-US" sz="1000" dirty="0">
              <a:solidFill>
                <a:schemeClr val="bg1">
                  <a:lumMod val="50000"/>
                </a:schemeClr>
              </a:solidFill>
              <a:latin typeface="KBScaredStraight" panose="02000603000000000000" pitchFamily="2" charset="0"/>
              <a:ea typeface="KBScaredStraight" panose="02000603000000000000" pitchFamily="2" charset="0"/>
            </a:endParaRPr>
          </a:p>
        </p:txBody>
      </p:sp>
      <p:sp>
        <p:nvSpPr>
          <p:cNvPr id="17" name="TextBox 16"/>
          <p:cNvSpPr txBox="1"/>
          <p:nvPr/>
        </p:nvSpPr>
        <p:spPr>
          <a:xfrm>
            <a:off x="4571999" y="-11468"/>
            <a:ext cx="2653250"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Name</a:t>
            </a:r>
            <a:r>
              <a:rPr lang="en-US" sz="1000" dirty="0" smtClean="0">
                <a:solidFill>
                  <a:schemeClr val="bg1">
                    <a:lumMod val="50000"/>
                  </a:schemeClr>
                </a:solidFill>
                <a:latin typeface="KBScaredStraight" panose="02000603000000000000" pitchFamily="2" charset="0"/>
                <a:ea typeface="KBScaredStraight" panose="02000603000000000000" pitchFamily="2" charset="0"/>
              </a:rPr>
              <a:t>:</a:t>
            </a:r>
            <a:endParaRPr lang="en-US" sz="1000" dirty="0">
              <a:solidFill>
                <a:schemeClr val="bg1">
                  <a:lumMod val="50000"/>
                </a:schemeClr>
              </a:solidFill>
              <a:latin typeface="KBScaredStraight" panose="02000603000000000000" pitchFamily="2" charset="0"/>
              <a:ea typeface="KBScaredStraight" panose="02000603000000000000" pitchFamily="2"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47" y="1449994"/>
            <a:ext cx="4189707" cy="5303520"/>
          </a:xfrm>
          <a:prstGeom prst="rect">
            <a:avLst/>
          </a:prstGeom>
        </p:spPr>
      </p:pic>
      <p:sp>
        <p:nvSpPr>
          <p:cNvPr id="19" name="Rectangle 18"/>
          <p:cNvSpPr/>
          <p:nvPr/>
        </p:nvSpPr>
        <p:spPr>
          <a:xfrm>
            <a:off x="5183950" y="164712"/>
            <a:ext cx="3315652" cy="746358"/>
          </a:xfrm>
          <a:prstGeom prst="rect">
            <a:avLst/>
          </a:prstGeom>
          <a:noFill/>
        </p:spPr>
        <p:txBody>
          <a:bodyPr wrap="none" lIns="68580" tIns="34290" rIns="68580" bIns="34290">
            <a:spAutoFit/>
          </a:bodyPr>
          <a:lstStyle/>
          <a:p>
            <a:pPr algn="ctr"/>
            <a:r>
              <a:rPr lang="en-US" sz="4400" b="1" dirty="0" smtClean="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Clean It Up</a:t>
            </a:r>
            <a:endParaRPr lang="en-US" sz="44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23" name="TextBox 22"/>
          <p:cNvSpPr txBox="1"/>
          <p:nvPr/>
        </p:nvSpPr>
        <p:spPr>
          <a:xfrm>
            <a:off x="4632343" y="856089"/>
            <a:ext cx="4464582" cy="646331"/>
          </a:xfrm>
          <a:prstGeom prst="rect">
            <a:avLst/>
          </a:prstGeom>
          <a:noFill/>
        </p:spPr>
        <p:txBody>
          <a:bodyPr wrap="square" rtlCol="0">
            <a:spAutoFit/>
          </a:bodyPr>
          <a:lstStyle/>
          <a:p>
            <a:pPr algn="ctr"/>
            <a:r>
              <a:rPr lang="en-US" sz="1200" dirty="0" smtClean="0">
                <a:latin typeface="KG First Time In Forever" panose="02000506000000020003" pitchFamily="2" charset="0"/>
                <a:ea typeface="KBScaredStraight" panose="02000603000000000000" pitchFamily="2" charset="0"/>
              </a:rPr>
              <a:t>DO you think that the Russian Revolution could have been avoided? In the cleaning solution bottle below, write what you think Tsar Nicholas should’ve done to fix Russia’s problems.</a:t>
            </a:r>
            <a:endParaRPr lang="en-US" sz="1200" dirty="0">
              <a:latin typeface="KG First Time In Forever" panose="02000506000000020003" pitchFamily="2" charset="0"/>
              <a:ea typeface="KBScaredStraight" panose="02000603000000000000" pitchFamily="2" charset="0"/>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681" y="1476207"/>
            <a:ext cx="4189707" cy="5303520"/>
          </a:xfrm>
          <a:prstGeom prst="rect">
            <a:avLst/>
          </a:prstGeom>
        </p:spPr>
      </p:pic>
    </p:spTree>
    <p:extLst>
      <p:ext uri="{BB962C8B-B14F-4D97-AF65-F5344CB8AC3E}">
        <p14:creationId xmlns:p14="http://schemas.microsoft.com/office/powerpoint/2010/main" val="3849292046"/>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533400" y="3048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Verdana"/>
              <a:buNone/>
            </a:pPr>
            <a:r>
              <a:rPr lang="en-US" sz="4800" b="1" i="0" u="none" strike="noStrike" cap="none" baseline="0" dirty="0">
                <a:solidFill>
                  <a:schemeClr val="dk2"/>
                </a:solidFill>
                <a:latin typeface="Verdana"/>
                <a:ea typeface="Verdana"/>
                <a:cs typeface="Verdana"/>
                <a:sym typeface="Verdana"/>
              </a:rPr>
              <a:t>Worldwide Depression</a:t>
            </a:r>
          </a:p>
        </p:txBody>
      </p:sp>
      <p:sp>
        <p:nvSpPr>
          <p:cNvPr id="569" name="Shape 569"/>
          <p:cNvSpPr txBox="1">
            <a:spLocks noGrp="1"/>
          </p:cNvSpPr>
          <p:nvPr>
            <p:ph type="body" idx="1"/>
          </p:nvPr>
        </p:nvSpPr>
        <p:spPr>
          <a:xfrm>
            <a:off x="566737" y="1752600"/>
            <a:ext cx="8001000" cy="5105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000" b="1" i="0" u="none" strike="noStrike" cap="none" baseline="0" dirty="0">
                <a:solidFill>
                  <a:schemeClr val="dk1"/>
                </a:solidFill>
                <a:latin typeface="Verdana"/>
                <a:ea typeface="Verdana"/>
                <a:cs typeface="Verdana"/>
                <a:sym typeface="Verdana"/>
              </a:rPr>
              <a:t>In 1929, the U.S. Stock Market </a:t>
            </a:r>
            <a:r>
              <a:rPr lang="en-US" sz="2000" b="1" i="0" u="none" strike="noStrike" cap="none" baseline="0" dirty="0">
                <a:solidFill>
                  <a:srgbClr val="FF0000"/>
                </a:solidFill>
                <a:latin typeface="Verdana"/>
                <a:ea typeface="Verdana"/>
                <a:cs typeface="Verdana"/>
                <a:sym typeface="Verdana"/>
              </a:rPr>
              <a:t>crashed</a:t>
            </a:r>
            <a:r>
              <a:rPr lang="en-US" sz="2000" b="1" i="0" u="none" strike="noStrike" cap="none" baseline="0" dirty="0">
                <a:solidFill>
                  <a:schemeClr val="dk1"/>
                </a:solidFill>
                <a:latin typeface="Verdana"/>
                <a:ea typeface="Verdana"/>
                <a:cs typeface="Verdana"/>
                <a:sym typeface="Verdana"/>
              </a:rPr>
              <a:t>.   </a:t>
            </a:r>
            <a:r>
              <a:rPr lang="en-US" sz="2000" b="0" i="0" u="none" strike="noStrike" cap="none" baseline="0" dirty="0">
                <a:solidFill>
                  <a:schemeClr val="dk1"/>
                </a:solidFill>
                <a:latin typeface="Verdana"/>
                <a:ea typeface="Verdana"/>
                <a:cs typeface="Verdana"/>
                <a:sym typeface="Verdana"/>
              </a:rPr>
              <a:t>At this time the value of stocks owned by individuals began to lose value. Many people tried to sell at one time and the prices continued to fall. Europe and other parts of the world were also affected</a:t>
            </a:r>
            <a:r>
              <a:rPr lang="en-US" sz="2000" b="0" i="0" u="none" strike="noStrike" cap="none" baseline="0" dirty="0" smtClean="0">
                <a:solidFill>
                  <a:schemeClr val="dk1"/>
                </a:solidFill>
                <a:latin typeface="Verdana"/>
                <a:ea typeface="Verdana"/>
                <a:cs typeface="Verdana"/>
                <a:sym typeface="Verdana"/>
              </a:rPr>
              <a:t>.</a:t>
            </a:r>
          </a:p>
          <a:p>
            <a:pPr marL="0" marR="0" lvl="0" indent="0" algn="l" rtl="0">
              <a:lnSpc>
                <a:spcPct val="100000"/>
              </a:lnSpc>
              <a:spcBef>
                <a:spcPts val="0"/>
              </a:spcBef>
              <a:spcAft>
                <a:spcPts val="0"/>
              </a:spcAft>
              <a:buClr>
                <a:schemeClr val="dk1"/>
              </a:buClr>
              <a:buSzPct val="25000"/>
              <a:buFont typeface="Verdana"/>
              <a:buNone/>
            </a:pPr>
            <a:endParaRPr sz="2000" b="0" i="0" u="none" strike="noStrike" cap="none" baseline="0" dirty="0">
              <a:solidFill>
                <a:schemeClr val="dk1"/>
              </a:solidFill>
              <a:latin typeface="Verdana"/>
              <a:ea typeface="Verdana"/>
              <a:cs typeface="Verdana"/>
              <a:sym typeface="Verdana"/>
            </a:endParaRPr>
          </a:p>
          <a:p>
            <a:pPr marL="0" marR="0" lvl="0" indent="0" algn="l" rtl="0">
              <a:lnSpc>
                <a:spcPct val="100000"/>
              </a:lnSpc>
              <a:spcBef>
                <a:spcPts val="400"/>
              </a:spcBef>
              <a:spcAft>
                <a:spcPts val="0"/>
              </a:spcAft>
              <a:buClr>
                <a:schemeClr val="dk1"/>
              </a:buClr>
              <a:buSzPct val="25000"/>
              <a:buFont typeface="Verdana"/>
              <a:buNone/>
            </a:pPr>
            <a:r>
              <a:rPr lang="en-US" sz="2000" b="1" i="0" u="none" strike="noStrike" cap="none" baseline="0" dirty="0">
                <a:solidFill>
                  <a:schemeClr val="dk1"/>
                </a:solidFill>
                <a:latin typeface="Verdana"/>
                <a:ea typeface="Verdana"/>
                <a:cs typeface="Verdana"/>
                <a:sym typeface="Verdana"/>
              </a:rPr>
              <a:t>Results of the Great Depression:</a:t>
            </a:r>
          </a:p>
          <a:p>
            <a:pPr marL="0" marR="0" lvl="0" indent="0" algn="l" rtl="0">
              <a:lnSpc>
                <a:spcPct val="100000"/>
              </a:lnSpc>
              <a:spcBef>
                <a:spcPts val="400"/>
              </a:spcBef>
              <a:spcAft>
                <a:spcPts val="0"/>
              </a:spcAft>
              <a:buClr>
                <a:schemeClr val="dk1"/>
              </a:buClr>
              <a:buSzPct val="25000"/>
              <a:buFont typeface="Verdana"/>
              <a:buNone/>
            </a:pPr>
            <a:r>
              <a:rPr lang="en-US" sz="2000" b="0" i="0" u="none" strike="noStrike" cap="none" baseline="0" dirty="0">
                <a:solidFill>
                  <a:schemeClr val="dk1"/>
                </a:solidFill>
                <a:latin typeface="Verdana"/>
                <a:ea typeface="Verdana"/>
                <a:cs typeface="Verdana"/>
                <a:sym typeface="Verdana"/>
              </a:rPr>
              <a:t>a. factories and stores went out of business</a:t>
            </a:r>
          </a:p>
          <a:p>
            <a:pPr marL="0" marR="0" lvl="0" indent="0" algn="l" rtl="0">
              <a:lnSpc>
                <a:spcPct val="100000"/>
              </a:lnSpc>
              <a:spcBef>
                <a:spcPts val="400"/>
              </a:spcBef>
              <a:spcAft>
                <a:spcPts val="0"/>
              </a:spcAft>
              <a:buClr>
                <a:schemeClr val="dk1"/>
              </a:buClr>
              <a:buSzPct val="25000"/>
              <a:buFont typeface="Verdana"/>
              <a:buNone/>
            </a:pPr>
            <a:r>
              <a:rPr lang="en-US" sz="2000" b="0" i="0" u="none" strike="noStrike" cap="none" baseline="0" dirty="0">
                <a:solidFill>
                  <a:schemeClr val="dk1"/>
                </a:solidFill>
                <a:latin typeface="Verdana"/>
                <a:ea typeface="Verdana"/>
                <a:cs typeface="Verdana"/>
                <a:sym typeface="Verdana"/>
              </a:rPr>
              <a:t>b. banks </a:t>
            </a:r>
            <a:r>
              <a:rPr lang="en-US" sz="2000" b="0" i="0" u="none" strike="noStrike" cap="none" baseline="0" dirty="0">
                <a:solidFill>
                  <a:srgbClr val="FF0000"/>
                </a:solidFill>
                <a:latin typeface="Verdana"/>
                <a:ea typeface="Verdana"/>
                <a:cs typeface="Verdana"/>
                <a:sym typeface="Verdana"/>
              </a:rPr>
              <a:t>closed</a:t>
            </a:r>
          </a:p>
          <a:p>
            <a:pPr marL="0" marR="0" lvl="0" indent="0" algn="l" rtl="0">
              <a:lnSpc>
                <a:spcPct val="100000"/>
              </a:lnSpc>
              <a:spcBef>
                <a:spcPts val="400"/>
              </a:spcBef>
              <a:spcAft>
                <a:spcPts val="0"/>
              </a:spcAft>
              <a:buClr>
                <a:schemeClr val="dk1"/>
              </a:buClr>
              <a:buSzPct val="25000"/>
              <a:buFont typeface="Verdana"/>
              <a:buNone/>
            </a:pPr>
            <a:r>
              <a:rPr lang="en-US" sz="2000" b="0" i="0" u="none" strike="noStrike" cap="none" baseline="0" dirty="0">
                <a:solidFill>
                  <a:schemeClr val="dk1"/>
                </a:solidFill>
                <a:latin typeface="Verdana"/>
                <a:ea typeface="Verdana"/>
                <a:cs typeface="Verdana"/>
                <a:sym typeface="Verdana"/>
              </a:rPr>
              <a:t>c. people went bankrupt (out of money)</a:t>
            </a:r>
          </a:p>
          <a:p>
            <a:pPr marL="0" marR="0" lvl="0" indent="0" algn="l" rtl="0">
              <a:lnSpc>
                <a:spcPct val="100000"/>
              </a:lnSpc>
              <a:spcBef>
                <a:spcPts val="400"/>
              </a:spcBef>
              <a:spcAft>
                <a:spcPts val="0"/>
              </a:spcAft>
              <a:buClr>
                <a:schemeClr val="dk1"/>
              </a:buClr>
              <a:buSzPct val="25000"/>
              <a:buFont typeface="Verdana"/>
              <a:buNone/>
            </a:pPr>
            <a:r>
              <a:rPr lang="en-US" sz="2000" b="0" i="0" u="none" strike="noStrike" cap="none" baseline="0" dirty="0">
                <a:solidFill>
                  <a:schemeClr val="dk1"/>
                </a:solidFill>
                <a:latin typeface="Verdana"/>
                <a:ea typeface="Verdana"/>
                <a:cs typeface="Verdana"/>
                <a:sym typeface="Verdana"/>
              </a:rPr>
              <a:t>d. people were out of </a:t>
            </a:r>
            <a:r>
              <a:rPr lang="en-US" sz="2000" b="0" i="0" u="none" strike="noStrike" cap="none" baseline="0" dirty="0">
                <a:solidFill>
                  <a:srgbClr val="FF0000"/>
                </a:solidFill>
                <a:latin typeface="Verdana"/>
                <a:ea typeface="Verdana"/>
                <a:cs typeface="Verdana"/>
                <a:sym typeface="Verdana"/>
              </a:rPr>
              <a:t>work</a:t>
            </a:r>
          </a:p>
          <a:p>
            <a:pPr marL="0" marR="0" lvl="0" indent="0" algn="l" rtl="0">
              <a:lnSpc>
                <a:spcPct val="100000"/>
              </a:lnSpc>
              <a:spcBef>
                <a:spcPts val="400"/>
              </a:spcBef>
              <a:spcAft>
                <a:spcPts val="0"/>
              </a:spcAft>
              <a:buClr>
                <a:schemeClr val="dk1"/>
              </a:buClr>
              <a:buSzPct val="25000"/>
              <a:buFont typeface="Verdana"/>
              <a:buNone/>
            </a:pPr>
            <a:r>
              <a:rPr lang="en-US" sz="2000" b="0" i="0" u="none" strike="noStrike" cap="none" baseline="0" dirty="0">
                <a:solidFill>
                  <a:schemeClr val="dk1"/>
                </a:solidFill>
                <a:latin typeface="Verdana"/>
                <a:ea typeface="Verdana"/>
                <a:cs typeface="Verdana"/>
                <a:sym typeface="Verdana"/>
              </a:rPr>
              <a:t>e. farmers lost land</a:t>
            </a:r>
          </a:p>
          <a:p>
            <a:pPr marL="0" marR="0" lvl="0" indent="0" algn="l" rtl="0">
              <a:lnSpc>
                <a:spcPct val="100000"/>
              </a:lnSpc>
              <a:spcBef>
                <a:spcPts val="400"/>
              </a:spcBef>
              <a:spcAft>
                <a:spcPts val="0"/>
              </a:spcAft>
              <a:buClr>
                <a:schemeClr val="dk1"/>
              </a:buClr>
              <a:buSzPct val="25000"/>
              <a:buFont typeface="Verdana"/>
              <a:buNone/>
            </a:pPr>
            <a:r>
              <a:rPr lang="en-US" sz="2000" b="0" i="0" u="none" strike="noStrike" cap="none" baseline="0" dirty="0">
                <a:solidFill>
                  <a:schemeClr val="dk1"/>
                </a:solidFill>
                <a:latin typeface="Verdana"/>
                <a:ea typeface="Verdana"/>
                <a:cs typeface="Verdana"/>
                <a:sym typeface="Verdana"/>
              </a:rPr>
              <a:t>f. wages fell </a:t>
            </a:r>
          </a:p>
          <a:p>
            <a:pPr marL="0" marR="0" lvl="0" indent="0" algn="l" rtl="0">
              <a:lnSpc>
                <a:spcPct val="100000"/>
              </a:lnSpc>
              <a:spcBef>
                <a:spcPts val="400"/>
              </a:spcBef>
              <a:spcAft>
                <a:spcPts val="0"/>
              </a:spcAft>
              <a:buClr>
                <a:schemeClr val="dk1"/>
              </a:buClr>
              <a:buSzPct val="25000"/>
              <a:buFont typeface="Verdana"/>
              <a:buNone/>
            </a:pPr>
            <a:r>
              <a:rPr lang="en-US" sz="2000" b="0" i="0" u="none" strike="noStrike" cap="none" baseline="0" dirty="0">
                <a:solidFill>
                  <a:schemeClr val="dk1"/>
                </a:solidFill>
                <a:latin typeface="Verdana"/>
                <a:ea typeface="Verdana"/>
                <a:cs typeface="Verdana"/>
                <a:sym typeface="Verdana"/>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0" u="none" strike="noStrike" cap="none" baseline="0">
                <a:solidFill>
                  <a:schemeClr val="dk2"/>
                </a:solidFill>
                <a:latin typeface="Arial"/>
                <a:ea typeface="Arial"/>
                <a:cs typeface="Arial"/>
                <a:sym typeface="Arial"/>
              </a:rPr>
              <a:t>Choosing Sides</a:t>
            </a:r>
          </a:p>
        </p:txBody>
      </p:sp>
      <p:pic>
        <p:nvPicPr>
          <p:cNvPr id="145" name="Shape 145"/>
          <p:cNvPicPr preferRelativeResize="0"/>
          <p:nvPr/>
        </p:nvPicPr>
        <p:blipFill rotWithShape="1">
          <a:blip r:embed="rId3">
            <a:alphaModFix/>
          </a:blip>
          <a:srcRect/>
          <a:stretch/>
        </p:blipFill>
        <p:spPr>
          <a:xfrm>
            <a:off x="1600200" y="1828800"/>
            <a:ext cx="6124574" cy="40005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Verdana"/>
              <a:buNone/>
            </a:pPr>
            <a:r>
              <a:rPr lang="en-US" sz="5400" b="1" i="0" u="none" strike="noStrike" cap="none" baseline="0">
                <a:solidFill>
                  <a:schemeClr val="dk2"/>
                </a:solidFill>
                <a:latin typeface="Verdana"/>
                <a:ea typeface="Verdana"/>
                <a:cs typeface="Verdana"/>
                <a:sym typeface="Verdana"/>
              </a:rPr>
              <a:t>Germany after WWI</a:t>
            </a:r>
          </a:p>
        </p:txBody>
      </p:sp>
      <p:sp>
        <p:nvSpPr>
          <p:cNvPr id="575" name="Shape 575"/>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Verdana"/>
              <a:buNone/>
            </a:pPr>
            <a:r>
              <a:rPr lang="en-US" sz="2000" b="1" i="0" u="none" strike="noStrike" cap="none" baseline="0">
                <a:solidFill>
                  <a:schemeClr val="dk1"/>
                </a:solidFill>
                <a:latin typeface="Verdana"/>
                <a:ea typeface="Verdana"/>
                <a:cs typeface="Verdana"/>
                <a:sym typeface="Verdana"/>
              </a:rPr>
              <a:t>Germany had many </a:t>
            </a:r>
            <a:r>
              <a:rPr lang="en-US" sz="2000" b="1" i="0" u="none" strike="noStrike" cap="none" baseline="0">
                <a:solidFill>
                  <a:srgbClr val="FF0000"/>
                </a:solidFill>
                <a:latin typeface="Verdana"/>
                <a:ea typeface="Verdana"/>
                <a:cs typeface="Verdana"/>
                <a:sym typeface="Verdana"/>
              </a:rPr>
              <a:t>problems</a:t>
            </a:r>
            <a:r>
              <a:rPr lang="en-US" sz="2000" b="1" i="0" u="none" strike="noStrike" cap="none" baseline="0">
                <a:solidFill>
                  <a:schemeClr val="dk1"/>
                </a:solidFill>
                <a:latin typeface="Verdana"/>
                <a:ea typeface="Verdana"/>
                <a:cs typeface="Verdana"/>
                <a:sym typeface="Verdana"/>
              </a:rPr>
              <a:t> after WWI:</a:t>
            </a:r>
          </a:p>
          <a:p>
            <a:pPr marL="0" marR="0" lvl="0" indent="0" algn="l" rtl="0">
              <a:lnSpc>
                <a:spcPct val="100000"/>
              </a:lnSpc>
              <a:spcBef>
                <a:spcPts val="400"/>
              </a:spcBef>
              <a:spcAft>
                <a:spcPts val="0"/>
              </a:spcAft>
              <a:buClr>
                <a:schemeClr val="dk1"/>
              </a:buClr>
              <a:buSzPct val="25000"/>
              <a:buFont typeface="Verdana"/>
              <a:buNone/>
            </a:pPr>
            <a:r>
              <a:rPr lang="en-US" sz="2000" b="0" i="0" u="none" strike="noStrike" cap="none" baseline="0">
                <a:solidFill>
                  <a:schemeClr val="dk1"/>
                </a:solidFill>
                <a:latin typeface="Verdana"/>
                <a:ea typeface="Verdana"/>
                <a:cs typeface="Verdana"/>
                <a:sym typeface="Verdana"/>
              </a:rPr>
              <a:t>a.  lost lives</a:t>
            </a:r>
          </a:p>
          <a:p>
            <a:pPr marL="0" marR="0" lvl="0" indent="0" algn="l" rtl="0">
              <a:lnSpc>
                <a:spcPct val="100000"/>
              </a:lnSpc>
              <a:spcBef>
                <a:spcPts val="400"/>
              </a:spcBef>
              <a:spcAft>
                <a:spcPts val="0"/>
              </a:spcAft>
              <a:buClr>
                <a:schemeClr val="dk1"/>
              </a:buClr>
              <a:buSzPct val="25000"/>
              <a:buFont typeface="Verdana"/>
              <a:buNone/>
            </a:pPr>
            <a:r>
              <a:rPr lang="en-US" sz="2000" b="0" i="0" u="none" strike="noStrike" cap="none" baseline="0">
                <a:solidFill>
                  <a:schemeClr val="dk1"/>
                </a:solidFill>
                <a:latin typeface="Verdana"/>
                <a:ea typeface="Verdana"/>
                <a:cs typeface="Verdana"/>
                <a:sym typeface="Verdana"/>
              </a:rPr>
              <a:t>b.  damaged and destroyed cities, farms, highways, bridges</a:t>
            </a:r>
          </a:p>
          <a:p>
            <a:pPr marL="0" marR="0" lvl="0" indent="0" algn="l" rtl="0">
              <a:lnSpc>
                <a:spcPct val="100000"/>
              </a:lnSpc>
              <a:spcBef>
                <a:spcPts val="400"/>
              </a:spcBef>
              <a:spcAft>
                <a:spcPts val="0"/>
              </a:spcAft>
              <a:buClr>
                <a:schemeClr val="dk1"/>
              </a:buClr>
              <a:buSzPct val="25000"/>
              <a:buFont typeface="Verdana"/>
              <a:buNone/>
            </a:pPr>
            <a:r>
              <a:rPr lang="en-US" sz="2000" b="0" i="0" u="none" strike="noStrike" cap="none" baseline="0">
                <a:solidFill>
                  <a:schemeClr val="dk1"/>
                </a:solidFill>
                <a:latin typeface="Verdana"/>
                <a:ea typeface="Verdana"/>
                <a:cs typeface="Verdana"/>
                <a:sym typeface="Verdana"/>
              </a:rPr>
              <a:t>c.  war debt- paying millions of dollars to France and Great Britain</a:t>
            </a:r>
          </a:p>
          <a:p>
            <a:pPr marL="0" marR="0" lvl="0" indent="0" algn="l" rtl="0">
              <a:lnSpc>
                <a:spcPct val="100000"/>
              </a:lnSpc>
              <a:spcBef>
                <a:spcPts val="400"/>
              </a:spcBef>
              <a:spcAft>
                <a:spcPts val="0"/>
              </a:spcAft>
              <a:buClr>
                <a:schemeClr val="dk1"/>
              </a:buClr>
              <a:buSzPct val="25000"/>
              <a:buFont typeface="Verdana"/>
              <a:buNone/>
            </a:pPr>
            <a:r>
              <a:rPr lang="en-US" sz="2000" b="0" i="0" u="none" strike="noStrike" cap="none" baseline="0">
                <a:solidFill>
                  <a:schemeClr val="dk1"/>
                </a:solidFill>
                <a:latin typeface="Verdana"/>
                <a:ea typeface="Verdana"/>
                <a:cs typeface="Verdana"/>
                <a:sym typeface="Verdana"/>
              </a:rPr>
              <a:t>d. people lost jobs</a:t>
            </a:r>
          </a:p>
          <a:p>
            <a:pPr marL="0" marR="0" lvl="0" indent="0" algn="l" rtl="0">
              <a:lnSpc>
                <a:spcPct val="100000"/>
              </a:lnSpc>
              <a:spcBef>
                <a:spcPts val="400"/>
              </a:spcBef>
              <a:spcAft>
                <a:spcPts val="0"/>
              </a:spcAft>
              <a:buClr>
                <a:schemeClr val="dk1"/>
              </a:buClr>
              <a:buSzPct val="25000"/>
              <a:buFont typeface="Verdana"/>
              <a:buNone/>
            </a:pPr>
            <a:r>
              <a:rPr lang="en-US" sz="2000" b="0" i="0" u="none" strike="noStrike" cap="none" baseline="0">
                <a:solidFill>
                  <a:schemeClr val="dk1"/>
                </a:solidFill>
                <a:latin typeface="Verdana"/>
                <a:ea typeface="Verdana"/>
                <a:cs typeface="Verdana"/>
                <a:sym typeface="Verdana"/>
              </a:rPr>
              <a:t>e. basics like food and clothing were not always available</a:t>
            </a:r>
          </a:p>
          <a:p>
            <a:pPr marL="0" marR="0" lvl="0" indent="0" algn="l" rtl="0">
              <a:lnSpc>
                <a:spcPct val="100000"/>
              </a:lnSpc>
              <a:spcBef>
                <a:spcPts val="400"/>
              </a:spcBef>
              <a:spcAft>
                <a:spcPts val="0"/>
              </a:spcAft>
              <a:buClr>
                <a:schemeClr val="dk1"/>
              </a:buClr>
              <a:buSzPct val="25000"/>
              <a:buFont typeface="Verdana"/>
              <a:buNone/>
            </a:pPr>
            <a:r>
              <a:rPr lang="en-US" sz="2000" b="0" i="0" u="none" strike="noStrike" cap="none" baseline="0">
                <a:solidFill>
                  <a:schemeClr val="dk1"/>
                </a:solidFill>
                <a:latin typeface="Verdana"/>
                <a:ea typeface="Verdana"/>
                <a:cs typeface="Verdana"/>
                <a:sym typeface="Verdana"/>
              </a:rPr>
              <a:t>f.  PEOPLE BLAMED THE </a:t>
            </a:r>
            <a:r>
              <a:rPr lang="en-US" sz="2000" b="0" i="0" u="none" strike="noStrike" cap="none" baseline="0">
                <a:solidFill>
                  <a:srgbClr val="FF0000"/>
                </a:solidFill>
                <a:latin typeface="Verdana"/>
                <a:ea typeface="Verdana"/>
                <a:cs typeface="Verdana"/>
                <a:sym typeface="Verdana"/>
              </a:rPr>
              <a:t>GOVERNMENT</a:t>
            </a:r>
            <a:r>
              <a:rPr lang="en-US" sz="2000" b="0" i="0" u="none" strike="noStrike" cap="none" baseline="0">
                <a:solidFill>
                  <a:schemeClr val="dk1"/>
                </a:solidFill>
                <a:latin typeface="Verdana"/>
                <a:ea typeface="Verdana"/>
                <a:cs typeface="Verdana"/>
                <a:sym typeface="Verdana"/>
              </a:rPr>
              <a:t> FOR THE PROBLEMS.</a:t>
            </a:r>
          </a:p>
          <a:p>
            <a:pPr marL="0" marR="0" lvl="0" indent="0" algn="l" rtl="0">
              <a:lnSpc>
                <a:spcPct val="100000"/>
              </a:lnSpc>
              <a:spcBef>
                <a:spcPts val="320"/>
              </a:spcBef>
              <a:spcAft>
                <a:spcPts val="0"/>
              </a:spcAft>
              <a:buClr>
                <a:schemeClr val="dk1"/>
              </a:buClr>
              <a:buFont typeface="Verdana"/>
              <a:buNone/>
            </a:pPr>
            <a:endParaRPr sz="1600" b="0" i="0" u="none" strike="noStrike" cap="none" baseline="0">
              <a:solidFill>
                <a:schemeClr val="dk1"/>
              </a:solidFill>
              <a:latin typeface="Verdana"/>
              <a:ea typeface="Verdana"/>
              <a:cs typeface="Verdana"/>
              <a:sym typeface="Verdana"/>
            </a:endParaRPr>
          </a:p>
          <a:p>
            <a:pPr marL="0" marR="0" lvl="0" indent="0" algn="l" rtl="0">
              <a:lnSpc>
                <a:spcPct val="100000"/>
              </a:lnSpc>
              <a:spcBef>
                <a:spcPts val="320"/>
              </a:spcBef>
              <a:spcAft>
                <a:spcPts val="0"/>
              </a:spcAft>
              <a:buClr>
                <a:schemeClr val="dk1"/>
              </a:buClr>
              <a:buSzPct val="25000"/>
              <a:buFont typeface="Verdana"/>
              <a:buNone/>
            </a:pPr>
            <a:r>
              <a:rPr lang="en-US" sz="1600" b="0" i="0" u="none" strike="noStrike" cap="none" baseline="0">
                <a:solidFill>
                  <a:schemeClr val="dk1"/>
                </a:solidFill>
                <a:latin typeface="Verdana"/>
                <a:ea typeface="Verdana"/>
                <a:cs typeface="Verdana"/>
                <a:sym typeface="Verdana"/>
              </a:rPr>
              <a:t> </a:t>
            </a:r>
          </a:p>
        </p:txBody>
      </p:sp>
    </p:spTree>
    <p:extLst>
      <p:ext uri="{BB962C8B-B14F-4D97-AF65-F5344CB8AC3E}">
        <p14:creationId xmlns:p14="http://schemas.microsoft.com/office/powerpoint/2010/main" val="305160414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8117607"/>
          </a:xfrm>
          <a:prstGeom prst="rect">
            <a:avLst/>
          </a:prstGeom>
          <a:noFill/>
        </p:spPr>
        <p:txBody>
          <a:bodyPr wrap="square" rtlCol="0">
            <a:spAutoFit/>
          </a:bodyPr>
          <a:lstStyle/>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At this time, Germany’s economy was being supported by loans from U.S. banks.</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When the market crashed, the banks needed Germany to repay their debts immediately, which they obviously could not do.</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As a result, German businesses failed and many people lost their jobs.</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smtClean="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smtClean="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846556" y="61142"/>
            <a:ext cx="7450973" cy="900247"/>
          </a:xfrm>
          <a:prstGeom prst="rect">
            <a:avLst/>
          </a:prstGeom>
          <a:noFill/>
        </p:spPr>
        <p:txBody>
          <a:bodyPr wrap="none" lIns="68580" tIns="34290" rIns="68580" bIns="34290">
            <a:spAutoFit/>
          </a:bodyPr>
          <a:lstStyle/>
          <a:p>
            <a:pPr algn="ctr"/>
            <a:r>
              <a:rPr lang="en-US" sz="5400" dirty="0" smtClean="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U.S. Depression Impact</a:t>
            </a:r>
            <a:endParaRPr lang="en-US" sz="54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381817751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9495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7" name="TextBox 6"/>
          <p:cNvSpPr txBox="1"/>
          <p:nvPr/>
        </p:nvSpPr>
        <p:spPr>
          <a:xfrm>
            <a:off x="381907" y="271273"/>
            <a:ext cx="8380181" cy="523220"/>
          </a:xfrm>
          <a:prstGeom prst="rect">
            <a:avLst/>
          </a:prstGeom>
          <a:noFill/>
        </p:spPr>
        <p:txBody>
          <a:bodyPr wrap="square" rtlCol="0">
            <a:spAutoFit/>
          </a:bodyPr>
          <a:lstStyle/>
          <a:p>
            <a:pPr algn="ctr"/>
            <a:r>
              <a:rPr lang="en-US" sz="2800" dirty="0" smtClean="0">
                <a:latin typeface="KG First Time In Forever" panose="02000506000000020003" pitchFamily="2" charset="0"/>
              </a:rPr>
              <a:t>German Unemployment Line</a:t>
            </a:r>
            <a:endParaRPr lang="en-US" sz="2800" dirty="0">
              <a:latin typeface="KG First Time In Forever" panose="02000506000000020003" pitchFamily="2" charset="0"/>
            </a:endParaRPr>
          </a:p>
        </p:txBody>
      </p:sp>
      <p:pic>
        <p:nvPicPr>
          <p:cNvPr id="8" name="Picture 7" descr="Depression-France"/>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76090" y="1065766"/>
            <a:ext cx="7991814" cy="5029200"/>
          </a:xfrm>
          <a:prstGeom prst="rect">
            <a:avLst/>
          </a:prstGeom>
          <a:ln w="381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6746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9495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9" name="Content Placeholder 3" descr="chart-Value of German Currency-1914 to 1923"/>
          <p:cNvPicPr>
            <a:picLocks noChangeAspect="1" noChangeArrowheads="1"/>
          </p:cNvPicPr>
          <p:nvPr/>
        </p:nvPicPr>
        <p:blipFill>
          <a:blip r:embed="rId2">
            <a:lum contrast="6000"/>
            <a:extLst>
              <a:ext uri="{28A0092B-C50C-407E-A947-70E740481C1C}">
                <a14:useLocalDpi xmlns:a14="http://schemas.microsoft.com/office/drawing/2010/main" val="0"/>
              </a:ext>
            </a:extLst>
          </a:blip>
          <a:srcRect l="3279" t="4366" r="3279" b="8322"/>
          <a:stretch>
            <a:fillRect/>
          </a:stretch>
        </p:blipFill>
        <p:spPr>
          <a:xfrm>
            <a:off x="240014" y="216050"/>
            <a:ext cx="5210867" cy="36576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0" name="Picture 8" descr="C:\Documents and Settings\Heather\My Documents\Germany &amp; Great Depression\50 Million Ma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589" y="4198430"/>
            <a:ext cx="5562600" cy="2455863"/>
          </a:xfrm>
          <a:prstGeom prst="rect">
            <a:avLst/>
          </a:prstGeom>
          <a:ln w="3810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525389"/>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9495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7" name="Picture 6" descr="C:\Documents and Settings\Heather\My Documents\Germany &amp; Great Depression\Mark Flag.jpg"/>
          <p:cNvPicPr>
            <a:picLocks noChangeAspect="1" noChangeArrowheads="1"/>
          </p:cNvPicPr>
          <p:nvPr/>
        </p:nvPicPr>
        <p:blipFill rotWithShape="1">
          <a:blip r:embed="rId2">
            <a:extLst>
              <a:ext uri="{28A0092B-C50C-407E-A947-70E740481C1C}">
                <a14:useLocalDpi xmlns:a14="http://schemas.microsoft.com/office/drawing/2010/main" val="0"/>
              </a:ext>
            </a:extLst>
          </a:blip>
          <a:srcRect b="14103"/>
          <a:stretch/>
        </p:blipFill>
        <p:spPr bwMode="auto">
          <a:xfrm>
            <a:off x="668739" y="367102"/>
            <a:ext cx="7806520" cy="5029200"/>
          </a:xfrm>
          <a:prstGeom prst="rect">
            <a:avLst/>
          </a:prstGeom>
          <a:ln w="381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908" y="5580341"/>
            <a:ext cx="8380181" cy="954107"/>
          </a:xfrm>
          <a:prstGeom prst="rect">
            <a:avLst/>
          </a:prstGeom>
          <a:noFill/>
        </p:spPr>
        <p:txBody>
          <a:bodyPr wrap="square" rtlCol="0">
            <a:spAutoFit/>
          </a:bodyPr>
          <a:lstStyle/>
          <a:p>
            <a:pPr algn="ctr"/>
            <a:r>
              <a:rPr lang="en-US" sz="2800" dirty="0" smtClean="0">
                <a:latin typeface="KG First Time In Forever" panose="02000506000000020003" pitchFamily="2" charset="0"/>
              </a:rPr>
              <a:t>In 1923, the deutschmark was only good for making kites…</a:t>
            </a:r>
            <a:endParaRPr lang="en-US" sz="2800" dirty="0">
              <a:latin typeface="KG First Time In Forever" panose="02000506000000020003" pitchFamily="2" charset="0"/>
            </a:endParaRPr>
          </a:p>
        </p:txBody>
      </p:sp>
    </p:spTree>
    <p:extLst>
      <p:ext uri="{BB962C8B-B14F-4D97-AF65-F5344CB8AC3E}">
        <p14:creationId xmlns:p14="http://schemas.microsoft.com/office/powerpoint/2010/main" val="179964539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9495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
        <p:nvSpPr>
          <p:cNvPr id="8" name="TextBox 7"/>
          <p:cNvSpPr txBox="1"/>
          <p:nvPr/>
        </p:nvSpPr>
        <p:spPr>
          <a:xfrm>
            <a:off x="381908" y="5580341"/>
            <a:ext cx="8380181" cy="523220"/>
          </a:xfrm>
          <a:prstGeom prst="rect">
            <a:avLst/>
          </a:prstGeom>
          <a:noFill/>
        </p:spPr>
        <p:txBody>
          <a:bodyPr wrap="square" rtlCol="0">
            <a:spAutoFit/>
          </a:bodyPr>
          <a:lstStyle/>
          <a:p>
            <a:pPr algn="ctr"/>
            <a:r>
              <a:rPr lang="en-US" sz="2800" dirty="0" smtClean="0">
                <a:latin typeface="KG First Time In Forever" panose="02000506000000020003" pitchFamily="2" charset="0"/>
              </a:rPr>
              <a:t>…And for burning in ovens to keep warm.</a:t>
            </a:r>
            <a:endParaRPr lang="en-US" sz="2800" dirty="0">
              <a:latin typeface="KG First Time In Forever" panose="02000506000000020003" pitchFamily="2" charset="0"/>
            </a:endParaRPr>
          </a:p>
        </p:txBody>
      </p:sp>
      <p:pic>
        <p:nvPicPr>
          <p:cNvPr id="9" name="Picture 7" descr="C:\Documents and Settings\Heather\My Documents\Germany &amp; Great Depression\Buring Mar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8" y="275571"/>
            <a:ext cx="6705600" cy="5029200"/>
          </a:xfrm>
          <a:prstGeom prst="rect">
            <a:avLst/>
          </a:prstGeom>
          <a:ln w="3810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433875"/>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904093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As the economic situation worsened, more and more people blamed the government.</a:t>
            </a:r>
          </a:p>
          <a:p>
            <a:pPr marL="457200" indent="-4572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Adolf Hitler was also very angry with the situation and decided to enter politics.</a:t>
            </a:r>
          </a:p>
          <a:p>
            <a:pPr marL="914400" lvl="1"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He gave several powerful speeches that many Germans agreed with.</a:t>
            </a:r>
          </a:p>
          <a:p>
            <a:pPr marL="457200" indent="-4572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Soon, Hitler was elected leader of the National Socialist German Worker’s (Nazi) Party.</a:t>
            </a:r>
          </a:p>
          <a:p>
            <a:pPr marL="457200" indent="-4572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In 1923, Hitler attempted to overthrow the Weimar Republic and take control of Germany.</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smtClean="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smtClean="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1643030" y="61142"/>
            <a:ext cx="5858015" cy="1300356"/>
          </a:xfrm>
          <a:prstGeom prst="rect">
            <a:avLst/>
          </a:prstGeom>
          <a:noFill/>
        </p:spPr>
        <p:txBody>
          <a:bodyPr wrap="none" lIns="68580" tIns="34290" rIns="68580" bIns="34290">
            <a:spAutoFit/>
          </a:bodyPr>
          <a:lstStyle/>
          <a:p>
            <a:pPr algn="ctr"/>
            <a:r>
              <a:rPr lang="en-US" sz="8000" dirty="0" smtClean="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Nazi Party</a:t>
            </a:r>
            <a:endParaRPr lang="en-US" sz="66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252589801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9495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353"/>
          <a:stretch/>
        </p:blipFill>
        <p:spPr>
          <a:xfrm>
            <a:off x="1653988" y="2281310"/>
            <a:ext cx="7315200" cy="4372983"/>
          </a:xfrm>
          <a:prstGeom prst="rect">
            <a:avLst/>
          </a:prstGeom>
          <a:ln w="38100">
            <a:solidFill>
              <a:schemeClr val="tx1"/>
            </a:solid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87" y="202947"/>
            <a:ext cx="5228807" cy="329184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575420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8979381"/>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Hitler’s attempt failed and he was sentenced to nine months in prison.</a:t>
            </a:r>
          </a:p>
          <a:p>
            <a:pPr marL="457200" indent="-4572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While incarcerated, Hitler wrote a book called </a:t>
            </a:r>
            <a:r>
              <a:rPr lang="en-US" sz="2800" i="1" dirty="0" smtClean="0">
                <a:latin typeface="KG First Time In Forever" panose="02000506000000020003" pitchFamily="2" charset="0"/>
                <a:ea typeface="KBScaredStraight" panose="02000603000000000000" pitchFamily="2" charset="0"/>
              </a:rPr>
              <a:t>Mein Kampf</a:t>
            </a:r>
            <a:r>
              <a:rPr lang="en-US" sz="2800" dirty="0" smtClean="0">
                <a:latin typeface="KG First Time In Forever" panose="02000506000000020003" pitchFamily="2" charset="0"/>
                <a:ea typeface="KBScaredStraight" panose="02000603000000000000" pitchFamily="2" charset="0"/>
              </a:rPr>
              <a:t>, which outlined his plan to save Germany.</a:t>
            </a:r>
          </a:p>
          <a:p>
            <a:pPr marL="914400" lvl="1"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Hitler’s ideas included expanding Germany’s lands, eliminating “impure” races, and creating a German dictatorship.</a:t>
            </a:r>
          </a:p>
          <a:p>
            <a:pPr marL="457200" indent="-4572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800" dirty="0" smtClean="0">
                <a:latin typeface="KG First Time In Forever" panose="02000506000000020003" pitchFamily="2" charset="0"/>
                <a:ea typeface="KBScaredStraight" panose="02000603000000000000" pitchFamily="2" charset="0"/>
              </a:rPr>
              <a:t>Once released, Hitler continued giving his passionate speeches and gained more and more support for the Nazi party.</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smtClean="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smtClean="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1208620" y="61142"/>
            <a:ext cx="6726843" cy="1300356"/>
          </a:xfrm>
          <a:prstGeom prst="rect">
            <a:avLst/>
          </a:prstGeom>
          <a:noFill/>
        </p:spPr>
        <p:txBody>
          <a:bodyPr wrap="none" lIns="68580" tIns="34290" rIns="68580" bIns="34290">
            <a:spAutoFit/>
          </a:bodyPr>
          <a:lstStyle/>
          <a:p>
            <a:pPr algn="ctr"/>
            <a:r>
              <a:rPr lang="en-US" sz="8000" i="1" dirty="0" smtClean="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Mein Kampf</a:t>
            </a:r>
            <a:endParaRPr lang="en-US" sz="6600" i="1"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spTree>
    <p:extLst>
      <p:ext uri="{BB962C8B-B14F-4D97-AF65-F5344CB8AC3E}">
        <p14:creationId xmlns:p14="http://schemas.microsoft.com/office/powerpoint/2010/main" val="252840311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94959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smtClean="0">
                <a:latin typeface="KBScaredStraight" panose="02000603000000000000" pitchFamily="2" charset="0"/>
                <a:ea typeface="KBScaredStraight" panose="02000603000000000000" pitchFamily="2" charset="0"/>
              </a:rPr>
              <a:t>© Brain </a:t>
            </a:r>
            <a:r>
              <a:rPr lang="en-US" sz="1200" dirty="0">
                <a:latin typeface="KBScaredStraight" panose="02000603000000000000" pitchFamily="2" charset="0"/>
                <a:ea typeface="KBScaredStraight" panose="02000603000000000000" pitchFamily="2" charset="0"/>
              </a:rPr>
              <a:t>Wrinkles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503" y="685800"/>
            <a:ext cx="3882369" cy="54864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450" y="1600200"/>
            <a:ext cx="3018971" cy="36576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52978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600" b="1" i="1" u="none" strike="noStrike" cap="none" baseline="0">
                <a:solidFill>
                  <a:schemeClr val="dk2"/>
                </a:solidFill>
                <a:latin typeface="Arial"/>
                <a:ea typeface="Arial"/>
                <a:cs typeface="Arial"/>
                <a:sym typeface="Arial"/>
              </a:rPr>
              <a:t>Causes of WWI</a:t>
            </a:r>
          </a:p>
        </p:txBody>
      </p:sp>
      <p:sp>
        <p:nvSpPr>
          <p:cNvPr id="151" name="Shape 151"/>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Noto Sans Symbols"/>
              <a:buNone/>
            </a:pPr>
            <a:r>
              <a:rPr lang="en-US" sz="6600" b="1" i="1" u="sng" strike="noStrike" cap="none" baseline="0">
                <a:solidFill>
                  <a:srgbClr val="FF0000"/>
                </a:solidFill>
                <a:latin typeface="Verdana"/>
                <a:ea typeface="Verdana"/>
                <a:cs typeface="Verdana"/>
                <a:sym typeface="Verdana"/>
              </a:rPr>
              <a:t>I</a:t>
            </a:r>
            <a:r>
              <a:rPr lang="en-US" sz="3600" b="1" i="1" u="sng" strike="noStrike" cap="none" baseline="0">
                <a:solidFill>
                  <a:srgbClr val="FF0000"/>
                </a:solidFill>
                <a:latin typeface="Verdana"/>
                <a:ea typeface="Verdana"/>
                <a:cs typeface="Verdana"/>
                <a:sym typeface="Verdana"/>
              </a:rPr>
              <a:t>mperialism</a:t>
            </a:r>
            <a:r>
              <a:rPr lang="en-US" sz="3000" b="0" i="0" u="none" strike="noStrike" cap="none" baseline="0">
                <a:solidFill>
                  <a:srgbClr val="FF0000"/>
                </a:solidFill>
                <a:latin typeface="Verdana"/>
                <a:ea typeface="Verdana"/>
                <a:cs typeface="Verdana"/>
                <a:sym typeface="Verdana"/>
              </a:rPr>
              <a:t>- </a:t>
            </a:r>
            <a:r>
              <a:rPr lang="en-US" sz="3600" b="0" i="0" u="none" strike="noStrike" cap="none" baseline="0">
                <a:solidFill>
                  <a:schemeClr val="dk1"/>
                </a:solidFill>
                <a:latin typeface="Verdana"/>
                <a:ea typeface="Verdana"/>
                <a:cs typeface="Verdana"/>
                <a:sym typeface="Verdana"/>
              </a:rPr>
              <a:t>Stronger nations extend their power of weaker territories.</a:t>
            </a:r>
          </a:p>
          <a:p>
            <a:pPr marL="908050" marR="0" lvl="1" indent="-438150" algn="l" rtl="0">
              <a:lnSpc>
                <a:spcPct val="100000"/>
              </a:lnSpc>
              <a:spcBef>
                <a:spcPts val="520"/>
              </a:spcBef>
              <a:spcAft>
                <a:spcPts val="0"/>
              </a:spcAft>
              <a:buClr>
                <a:schemeClr val="accent2"/>
              </a:buClr>
              <a:buSzPct val="100000"/>
              <a:buFont typeface="Noto Sans Symbols"/>
              <a:buChar char="■"/>
            </a:pPr>
            <a:r>
              <a:rPr lang="en-US" sz="2600" b="0" i="0" u="none" strike="noStrike" cap="none" baseline="0">
                <a:solidFill>
                  <a:schemeClr val="dk1"/>
                </a:solidFill>
                <a:latin typeface="Verdana"/>
                <a:ea typeface="Verdana"/>
                <a:cs typeface="Verdana"/>
                <a:sym typeface="Verdana"/>
              </a:rPr>
              <a:t>How might strong nations extend their power?</a:t>
            </a:r>
          </a:p>
          <a:p>
            <a:pPr marL="1304925" marR="0" lvl="2" indent="-403225" algn="ctr" rtl="0">
              <a:lnSpc>
                <a:spcPct val="100000"/>
              </a:lnSpc>
              <a:spcBef>
                <a:spcPts val="460"/>
              </a:spcBef>
              <a:spcAft>
                <a:spcPts val="0"/>
              </a:spcAft>
              <a:buClr>
                <a:schemeClr val="accent2"/>
              </a:buClr>
              <a:buSzPct val="25000"/>
              <a:buFont typeface="Noto Sans Symbols"/>
              <a:buNone/>
            </a:pPr>
            <a:r>
              <a:rPr lang="en-US" sz="2300" b="0" i="0" u="none" strike="noStrike" cap="none" baseline="0">
                <a:solidFill>
                  <a:schemeClr val="dk1"/>
                </a:solidFill>
                <a:latin typeface="Verdana"/>
                <a:ea typeface="Verdana"/>
                <a:cs typeface="Verdana"/>
                <a:sym typeface="Verdana"/>
              </a:rPr>
              <a:t>*Hint* Military? Economic?</a:t>
            </a:r>
          </a:p>
          <a:p>
            <a:pPr marL="469900" marR="0" lvl="0" indent="-323850" algn="l" rtl="0">
              <a:spcBef>
                <a:spcPts val="460"/>
              </a:spcBef>
              <a:spcAft>
                <a:spcPts val="0"/>
              </a:spcAft>
              <a:buClr>
                <a:schemeClr val="accent2"/>
              </a:buClr>
              <a:buFont typeface="Noto Sans Symbols"/>
              <a:buNone/>
            </a:pPr>
            <a:endParaRPr sz="2300" b="0" i="0" u="none" strike="noStrike" cap="none" baseline="0">
              <a:solidFill>
                <a:schemeClr val="dk1"/>
              </a:solidFill>
              <a:latin typeface="Verdana"/>
              <a:ea typeface="Verdana"/>
              <a:cs typeface="Verdana"/>
              <a:sym typeface="Verdan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574675" y="304800"/>
            <a:ext cx="8001000" cy="1216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2"/>
              </a:buClr>
              <a:buSzPct val="25000"/>
              <a:buFont typeface="Verdana"/>
              <a:buNone/>
            </a:pPr>
            <a:r>
              <a:rPr lang="en-US" sz="5400" b="1" i="0" u="none" strike="noStrike" cap="none" baseline="0">
                <a:solidFill>
                  <a:schemeClr val="dk2"/>
                </a:solidFill>
                <a:latin typeface="Verdana"/>
                <a:ea typeface="Verdana"/>
                <a:cs typeface="Verdana"/>
                <a:sym typeface="Verdana"/>
              </a:rPr>
              <a:t>Rise of Nazism</a:t>
            </a:r>
          </a:p>
        </p:txBody>
      </p:sp>
      <p:sp>
        <p:nvSpPr>
          <p:cNvPr id="581" name="Shape 581"/>
          <p:cNvSpPr txBox="1">
            <a:spLocks noGrp="1"/>
          </p:cNvSpPr>
          <p:nvPr>
            <p:ph type="body" idx="1"/>
          </p:nvPr>
        </p:nvSpPr>
        <p:spPr>
          <a:xfrm>
            <a:off x="566737" y="1752600"/>
            <a:ext cx="8001000" cy="4267199"/>
          </a:xfrm>
          <a:prstGeom prst="rect">
            <a:avLst/>
          </a:prstGeom>
          <a:noFill/>
          <a:ln>
            <a:noFill/>
          </a:ln>
        </p:spPr>
        <p:txBody>
          <a:bodyPr lIns="91425" tIns="45700" rIns="91425" bIns="45700" anchor="t" anchorCtr="0">
            <a:noAutofit/>
          </a:bodyPr>
          <a:lstStyle/>
          <a:p>
            <a:pPr marL="469900" marR="0" lvl="0" indent="-469900" algn="l" rtl="0">
              <a:lnSpc>
                <a:spcPct val="100000"/>
              </a:lnSpc>
              <a:spcBef>
                <a:spcPts val="0"/>
              </a:spcBef>
              <a:spcAft>
                <a:spcPts val="0"/>
              </a:spcAft>
              <a:buClr>
                <a:schemeClr val="accent2"/>
              </a:buClr>
              <a:buSzPct val="100000"/>
              <a:buFont typeface="Noto Sans Symbols"/>
              <a:buChar char="□"/>
            </a:pPr>
            <a:r>
              <a:rPr lang="en-US" sz="3200" b="0" i="0" u="none" strike="noStrike" cap="none" baseline="0">
                <a:solidFill>
                  <a:schemeClr val="dk1"/>
                </a:solidFill>
                <a:latin typeface="Verdana"/>
                <a:ea typeface="Verdana"/>
                <a:cs typeface="Verdana"/>
                <a:sym typeface="Verdana"/>
              </a:rPr>
              <a:t>Adolf </a:t>
            </a:r>
            <a:r>
              <a:rPr lang="en-US" sz="3200" b="0" i="0" u="none" strike="noStrike" cap="none" baseline="0">
                <a:solidFill>
                  <a:srgbClr val="FF0000"/>
                </a:solidFill>
                <a:latin typeface="Verdana"/>
                <a:ea typeface="Verdana"/>
                <a:cs typeface="Verdana"/>
                <a:sym typeface="Verdana"/>
              </a:rPr>
              <a:t>Hitler</a:t>
            </a:r>
            <a:r>
              <a:rPr lang="en-US" sz="3200" b="0" i="0" u="none" strike="noStrike" cap="none" baseline="0">
                <a:solidFill>
                  <a:schemeClr val="dk1"/>
                </a:solidFill>
                <a:latin typeface="Verdana"/>
                <a:ea typeface="Verdana"/>
                <a:cs typeface="Verdana"/>
                <a:sym typeface="Verdana"/>
              </a:rPr>
              <a:t> and the Nazi Party had new ideas and ways to fix the problems.</a:t>
            </a:r>
          </a:p>
          <a:p>
            <a:pPr marL="469900" marR="0" lvl="0" indent="-469900" algn="l" rtl="0">
              <a:lnSpc>
                <a:spcPct val="100000"/>
              </a:lnSpc>
              <a:spcBef>
                <a:spcPts val="640"/>
              </a:spcBef>
              <a:spcAft>
                <a:spcPts val="0"/>
              </a:spcAft>
              <a:buClr>
                <a:schemeClr val="accent2"/>
              </a:buClr>
              <a:buSzPct val="100000"/>
              <a:buFont typeface="Noto Sans Symbols"/>
              <a:buChar char="□"/>
            </a:pPr>
            <a:r>
              <a:rPr lang="en-US" sz="3200" b="0" i="0" u="none" strike="noStrike" cap="none" baseline="0">
                <a:solidFill>
                  <a:schemeClr val="dk1"/>
                </a:solidFill>
                <a:latin typeface="Verdana"/>
                <a:ea typeface="Verdana"/>
                <a:cs typeface="Verdana"/>
                <a:sym typeface="Verdana"/>
              </a:rPr>
              <a:t>1933- Hitler became </a:t>
            </a:r>
            <a:r>
              <a:rPr lang="en-US" sz="3200" b="0" i="0" u="none" strike="noStrike" cap="none" baseline="0">
                <a:solidFill>
                  <a:srgbClr val="FF0000"/>
                </a:solidFill>
                <a:latin typeface="Verdana"/>
                <a:ea typeface="Verdana"/>
                <a:cs typeface="Verdana"/>
                <a:sym typeface="Verdana"/>
              </a:rPr>
              <a:t>chancellor</a:t>
            </a:r>
            <a:r>
              <a:rPr lang="en-US" sz="3200" b="0" i="0" u="none" strike="noStrike" cap="none" baseline="0">
                <a:solidFill>
                  <a:schemeClr val="dk1"/>
                </a:solidFill>
                <a:latin typeface="Verdana"/>
                <a:ea typeface="Verdana"/>
                <a:cs typeface="Verdana"/>
                <a:sym typeface="Verdana"/>
              </a:rPr>
              <a:t> of Germany and started changing the laws to give himself more power.</a:t>
            </a:r>
          </a:p>
          <a:p>
            <a:pPr marL="469900" marR="0" lvl="0" indent="-469900" algn="l" rtl="0">
              <a:lnSpc>
                <a:spcPct val="100000"/>
              </a:lnSpc>
              <a:spcBef>
                <a:spcPts val="640"/>
              </a:spcBef>
              <a:spcAft>
                <a:spcPts val="0"/>
              </a:spcAft>
              <a:buClr>
                <a:schemeClr val="accent2"/>
              </a:buClr>
              <a:buSzPct val="100000"/>
              <a:buFont typeface="Noto Sans Symbols"/>
              <a:buChar char="□"/>
            </a:pPr>
            <a:r>
              <a:rPr lang="en-US" sz="3200" b="0" i="0" u="none" strike="noStrike" cap="none" baseline="0">
                <a:solidFill>
                  <a:schemeClr val="dk1"/>
                </a:solidFill>
                <a:latin typeface="Verdana"/>
                <a:ea typeface="Verdana"/>
                <a:cs typeface="Verdana"/>
                <a:sym typeface="Verdana"/>
              </a:rPr>
              <a:t>Hitler disregarded the Treaty of Versailles and rebuilt the </a:t>
            </a:r>
            <a:r>
              <a:rPr lang="en-US" sz="3200" b="0" i="0" u="none" strike="noStrike" cap="none" baseline="0">
                <a:solidFill>
                  <a:srgbClr val="FF0000"/>
                </a:solidFill>
                <a:latin typeface="Verdana"/>
                <a:ea typeface="Verdana"/>
                <a:cs typeface="Verdana"/>
                <a:sym typeface="Verdana"/>
              </a:rPr>
              <a:t>military</a:t>
            </a:r>
            <a:r>
              <a:rPr lang="en-US" sz="3200" b="0" i="0" u="none" strike="noStrike" cap="none" baseline="0">
                <a:solidFill>
                  <a:schemeClr val="dk1"/>
                </a:solidFill>
                <a:latin typeface="Verdana"/>
                <a:ea typeface="Verdana"/>
                <a:cs typeface="Verdana"/>
                <a:sym typeface="Verdana"/>
              </a:rPr>
              <a:t>. </a:t>
            </a:r>
          </a:p>
          <a:p>
            <a:pPr marL="0" marR="0" lvl="0" indent="0" algn="l" rtl="0">
              <a:spcBef>
                <a:spcPts val="0"/>
              </a:spcBef>
              <a:buNone/>
            </a:pPr>
            <a:endParaRPr sz="3200" b="0" i="0" u="none" strike="noStrike" cap="none" baseline="0">
              <a:solidFill>
                <a:schemeClr val="dk1"/>
              </a:solidFill>
              <a:latin typeface="Verdana"/>
              <a:ea typeface="Verdana"/>
              <a:cs typeface="Verdana"/>
              <a:sym typeface="Verdan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2439</Words>
  <Application>Microsoft Macintosh PowerPoint</Application>
  <PresentationFormat>On-screen Show (4:3)</PresentationFormat>
  <Paragraphs>331</Paragraphs>
  <Slides>90</Slides>
  <Notes>73</Notes>
  <HiddenSlides>0</HiddenSlides>
  <MMClips>0</MMClips>
  <ScaleCrop>false</ScaleCrop>
  <HeadingPairs>
    <vt:vector size="4" baseType="variant">
      <vt:variant>
        <vt:lpstr>Theme</vt:lpstr>
      </vt:variant>
      <vt:variant>
        <vt:i4>2</vt:i4>
      </vt:variant>
      <vt:variant>
        <vt:lpstr>Slide Titles</vt:lpstr>
      </vt:variant>
      <vt:variant>
        <vt:i4>90</vt:i4>
      </vt:variant>
    </vt:vector>
  </HeadingPairs>
  <TitlesOfParts>
    <vt:vector size="92" baseType="lpstr">
      <vt:lpstr>1_Profile</vt:lpstr>
      <vt:lpstr>Profile</vt:lpstr>
      <vt:lpstr>World War I</vt:lpstr>
      <vt:lpstr>Brainpop Introduction</vt:lpstr>
      <vt:lpstr>Europe at the beginning of WWI</vt:lpstr>
      <vt:lpstr>Causes of WWI</vt:lpstr>
      <vt:lpstr>Causes of WWI</vt:lpstr>
      <vt:lpstr>Causes of WWI</vt:lpstr>
      <vt:lpstr>Alliances</vt:lpstr>
      <vt:lpstr>Choosing Sides</vt:lpstr>
      <vt:lpstr>Causes of WWI</vt:lpstr>
      <vt:lpstr>Causes of WWI</vt:lpstr>
      <vt:lpstr>Recipe For Disaster</vt:lpstr>
      <vt:lpstr>Powder Keg of Europe</vt:lpstr>
      <vt:lpstr>PowerPoint Presentation</vt:lpstr>
      <vt:lpstr>PowerPoint Presentation</vt:lpstr>
      <vt:lpstr>The SPARK That Caused War</vt:lpstr>
      <vt:lpstr>The Assassin</vt:lpstr>
      <vt:lpstr>The Assassin</vt:lpstr>
      <vt:lpstr>PowerPoint Presentation</vt:lpstr>
      <vt:lpstr>PowerPoint Presentation</vt:lpstr>
      <vt:lpstr>Domino Effect Begins</vt:lpstr>
      <vt:lpstr>Domino Effect</vt:lpstr>
      <vt:lpstr>A World War Begins</vt:lpstr>
      <vt:lpstr>War Begins</vt:lpstr>
      <vt:lpstr>  World War Spreads </vt:lpstr>
      <vt:lpstr>U.S. Remains Neutral</vt:lpstr>
      <vt:lpstr>Why Did the U.S. Eventually Join?</vt:lpstr>
      <vt:lpstr>German U-Boats Attack!</vt:lpstr>
      <vt:lpstr>RMS Lusitania</vt:lpstr>
      <vt:lpstr>PowerPoint Presentation</vt:lpstr>
      <vt:lpstr>Hey Mexico!!</vt:lpstr>
      <vt:lpstr>                Zimmerman Telegram</vt:lpstr>
      <vt:lpstr>Zimmerman Telegram</vt:lpstr>
      <vt:lpstr>U.S. Enters the War</vt:lpstr>
      <vt:lpstr>Weapons of WWI</vt:lpstr>
      <vt:lpstr>PowerPoint Presentation</vt:lpstr>
      <vt:lpstr>PowerPoint Presentation</vt:lpstr>
      <vt:lpstr>Flyboy’s Movie Scene</vt:lpstr>
      <vt:lpstr>PowerPoint Presentation</vt:lpstr>
      <vt:lpstr>PowerPoint Presentation</vt:lpstr>
      <vt:lpstr>Effects of Mustard Gas</vt:lpstr>
      <vt:lpstr>PowerPoint Presentation</vt:lpstr>
      <vt:lpstr>PowerPoint Presentation</vt:lpstr>
      <vt:lpstr>Inside the Mark I Tank</vt:lpstr>
      <vt:lpstr>PowerPoint Presentation</vt:lpstr>
      <vt:lpstr>PowerPoint Presentation</vt:lpstr>
      <vt:lpstr>WWI Christmas Truce</vt:lpstr>
      <vt:lpstr>Christmas Truce</vt:lpstr>
      <vt:lpstr>PowerPoint Presentation</vt:lpstr>
      <vt:lpstr>PowerPoint Presentation</vt:lpstr>
      <vt:lpstr>Trench Warfare</vt:lpstr>
      <vt:lpstr>Trench Warfare</vt:lpstr>
      <vt:lpstr>WWI Trench Virtual Tour</vt:lpstr>
      <vt:lpstr>Trench Foot</vt:lpstr>
      <vt:lpstr>PowerPoint Presentation</vt:lpstr>
      <vt:lpstr>Casualties</vt:lpstr>
      <vt:lpstr>Germany Surrenders!</vt:lpstr>
      <vt:lpstr>Making Peace</vt:lpstr>
      <vt:lpstr>Treaty of Versailles</vt:lpstr>
      <vt:lpstr>A New Europe</vt:lpstr>
      <vt:lpstr>The future???</vt:lpstr>
      <vt:lpstr>The Russian Revolution and Rise of Communism</vt:lpstr>
      <vt:lpstr>BEFORE 1917…</vt:lpstr>
      <vt:lpstr>PowerPoint Presentation</vt:lpstr>
      <vt:lpstr>RUSSIA IN EARLY 1917…</vt:lpstr>
      <vt:lpstr>PowerPoint Presentation</vt:lpstr>
      <vt:lpstr>IN EARLY 1917… </vt:lpstr>
      <vt:lpstr>PowerPoint Presentation</vt:lpstr>
      <vt:lpstr>IN OCTOBER, 1917…</vt:lpstr>
      <vt:lpstr>IN 1918…</vt:lpstr>
      <vt:lpstr>Introducing  the Soviet Union……</vt:lpstr>
      <vt:lpstr>PowerPoint Presentation</vt:lpstr>
      <vt:lpstr>PowerPoint Presentation</vt:lpstr>
      <vt:lpstr>Can you answer these? </vt:lpstr>
      <vt:lpstr>PowerPoint Presentation</vt:lpstr>
      <vt:lpstr>PowerPoint Presentation</vt:lpstr>
      <vt:lpstr>THINK:</vt:lpstr>
      <vt:lpstr>PowerPoint Presentation</vt:lpstr>
      <vt:lpstr>PowerPoint Presentation</vt:lpstr>
      <vt:lpstr>Worldwide Depression</vt:lpstr>
      <vt:lpstr>Germany after WWI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Rise of Nazism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dc:title>
  <cp:lastModifiedBy>teacher</cp:lastModifiedBy>
  <cp:revision>15</cp:revision>
  <dcterms:created xsi:type="dcterms:W3CDTF">2016-11-14T20:35:44Z</dcterms:created>
  <dcterms:modified xsi:type="dcterms:W3CDTF">2017-11-10T13:51:06Z</dcterms:modified>
</cp:coreProperties>
</file>