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699" r:id="rId4"/>
    <p:sldMasterId id="2147483711" r:id="rId5"/>
    <p:sldMasterId id="2147483723" r:id="rId6"/>
  </p:sldMasterIdLst>
  <p:notesMasterIdLst>
    <p:notesMasterId r:id="rId41"/>
  </p:notesMasterIdLst>
  <p:sldIdLst>
    <p:sldId id="290" r:id="rId7"/>
    <p:sldId id="291" r:id="rId8"/>
    <p:sldId id="292" r:id="rId9"/>
    <p:sldId id="293" r:id="rId10"/>
    <p:sldId id="294" r:id="rId11"/>
    <p:sldId id="295" r:id="rId12"/>
    <p:sldId id="296" r:id="rId13"/>
    <p:sldId id="297" r:id="rId14"/>
    <p:sldId id="298" r:id="rId15"/>
    <p:sldId id="318" r:id="rId16"/>
    <p:sldId id="320" r:id="rId17"/>
    <p:sldId id="321" r:id="rId18"/>
    <p:sldId id="322" r:id="rId19"/>
    <p:sldId id="299" r:id="rId20"/>
    <p:sldId id="309" r:id="rId21"/>
    <p:sldId id="301" r:id="rId22"/>
    <p:sldId id="310" r:id="rId23"/>
    <p:sldId id="311" r:id="rId24"/>
    <p:sldId id="302" r:id="rId25"/>
    <p:sldId id="315" r:id="rId26"/>
    <p:sldId id="316" r:id="rId27"/>
    <p:sldId id="317" r:id="rId28"/>
    <p:sldId id="303" r:id="rId29"/>
    <p:sldId id="312" r:id="rId30"/>
    <p:sldId id="313" r:id="rId31"/>
    <p:sldId id="314" r:id="rId32"/>
    <p:sldId id="304" r:id="rId33"/>
    <p:sldId id="305" r:id="rId34"/>
    <p:sldId id="307" r:id="rId35"/>
    <p:sldId id="308" r:id="rId36"/>
    <p:sldId id="267" r:id="rId37"/>
    <p:sldId id="268" r:id="rId38"/>
    <p:sldId id="271" r:id="rId39"/>
    <p:sldId id="272"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9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A51876-9D63-4D42-90F6-D6643B04531B}" type="datetimeFigureOut">
              <a:rPr lang="en-US" smtClean="0"/>
              <a:t>9/8/17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56CCC5-4C76-304E-BAE7-0B77048634FE}" type="slidenum">
              <a:rPr lang="en-US" smtClean="0"/>
              <a:t>‹#›</a:t>
            </a:fld>
            <a:endParaRPr lang="en-US"/>
          </a:p>
        </p:txBody>
      </p:sp>
    </p:spTree>
    <p:extLst>
      <p:ext uri="{BB962C8B-B14F-4D97-AF65-F5344CB8AC3E}">
        <p14:creationId xmlns:p14="http://schemas.microsoft.com/office/powerpoint/2010/main" val="5268911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867BE10-A7A1-417D-B00E-D3804F50F6CE}" type="datetimeFigureOut">
              <a:rPr lang="en-US"/>
              <a:pPr>
                <a:defRPr/>
              </a:pPr>
              <a:t>9/8/17</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6F7637F-9CDD-4801-81D1-5B9C58C2F3E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40F4F9A-11C9-424F-9CBA-45DF9AF235CD}" type="datetimeFigureOut">
              <a:rPr lang="en-US"/>
              <a:pPr>
                <a:defRPr/>
              </a:pPr>
              <a:t>9/8/17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C5AA1E0-BF19-4BBE-A91D-D1B9272AD0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5B0D907-7661-477E-879F-D02241FBFB04}" type="datetimeFigureOut">
              <a:rPr lang="en-US"/>
              <a:pPr>
                <a:defRPr/>
              </a:pPr>
              <a:t>9/8/17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3A2C2D2-46F5-46F8-9CC3-1AEA0E28355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85800" y="16764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p:txBody>
          <a:bodyPr/>
          <a:lstStyle>
            <a:lvl1pPr>
              <a:defRPr/>
            </a:lvl1pPr>
          </a:lstStyle>
          <a:p>
            <a:fld id="{D8408736-FEEF-384E-B020-071A9823242C}" type="slidenum">
              <a:rPr lang="en-US">
                <a:solidFill>
                  <a:srgbClr val="BBE0E3"/>
                </a:solidFill>
              </a:rPr>
              <a:pPr/>
              <a:t>‹#›</a:t>
            </a:fld>
            <a:endParaRPr lang="en-US">
              <a:solidFill>
                <a:srgbClr val="BBE0E3"/>
              </a:solidFill>
            </a:endParaRPr>
          </a:p>
        </p:txBody>
      </p:sp>
    </p:spTree>
    <p:extLst>
      <p:ext uri="{BB962C8B-B14F-4D97-AF65-F5344CB8AC3E}">
        <p14:creationId xmlns:p14="http://schemas.microsoft.com/office/powerpoint/2010/main" val="397639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fld id="{619A18E9-49AA-8A4C-B3AD-0CB305FD3DCE}" type="slidenum">
              <a:rPr lang="en-US">
                <a:solidFill>
                  <a:srgbClr val="BBE0E3"/>
                </a:solidFill>
              </a:rPr>
              <a:pPr/>
              <a:t>‹#›</a:t>
            </a:fld>
            <a:endParaRPr lang="en-US">
              <a:solidFill>
                <a:srgbClr val="BBE0E3"/>
              </a:solidFill>
            </a:endParaRPr>
          </a:p>
        </p:txBody>
      </p:sp>
    </p:spTree>
    <p:extLst>
      <p:ext uri="{BB962C8B-B14F-4D97-AF65-F5344CB8AC3E}">
        <p14:creationId xmlns:p14="http://schemas.microsoft.com/office/powerpoint/2010/main" val="3806996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fld id="{2BBEC440-DB1B-D943-AB7E-68744A004CCC}" type="slidenum">
              <a:rPr lang="en-US">
                <a:solidFill>
                  <a:srgbClr val="BBE0E3"/>
                </a:solidFill>
              </a:rPr>
              <a:pPr/>
              <a:t>‹#›</a:t>
            </a:fld>
            <a:endParaRPr lang="en-US">
              <a:solidFill>
                <a:srgbClr val="BBE0E3"/>
              </a:solidFill>
            </a:endParaRPr>
          </a:p>
        </p:txBody>
      </p:sp>
    </p:spTree>
    <p:extLst>
      <p:ext uri="{BB962C8B-B14F-4D97-AF65-F5344CB8AC3E}">
        <p14:creationId xmlns:p14="http://schemas.microsoft.com/office/powerpoint/2010/main" val="1161819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fld id="{7C251EF7-00A4-5A40-B83B-92A336FBC99E}" type="slidenum">
              <a:rPr lang="en-US">
                <a:solidFill>
                  <a:srgbClr val="BBE0E3"/>
                </a:solidFill>
              </a:rPr>
              <a:pPr/>
              <a:t>‹#›</a:t>
            </a:fld>
            <a:endParaRPr lang="en-US">
              <a:solidFill>
                <a:srgbClr val="BBE0E3"/>
              </a:solidFill>
            </a:endParaRPr>
          </a:p>
        </p:txBody>
      </p:sp>
    </p:spTree>
    <p:extLst>
      <p:ext uri="{BB962C8B-B14F-4D97-AF65-F5344CB8AC3E}">
        <p14:creationId xmlns:p14="http://schemas.microsoft.com/office/powerpoint/2010/main" val="2098964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9" name="Rectangle 7"/>
          <p:cNvSpPr>
            <a:spLocks noGrp="1" noChangeArrowheads="1"/>
          </p:cNvSpPr>
          <p:nvPr>
            <p:ph type="sldNum" sz="quarter" idx="12"/>
          </p:nvPr>
        </p:nvSpPr>
        <p:spPr>
          <a:ln/>
        </p:spPr>
        <p:txBody>
          <a:bodyPr/>
          <a:lstStyle>
            <a:lvl1pPr>
              <a:defRPr/>
            </a:lvl1pPr>
          </a:lstStyle>
          <a:p>
            <a:fld id="{C9A53AC6-52EA-6C4A-BC61-703F07090CBD}" type="slidenum">
              <a:rPr lang="en-US">
                <a:solidFill>
                  <a:srgbClr val="BBE0E3"/>
                </a:solidFill>
              </a:rPr>
              <a:pPr/>
              <a:t>‹#›</a:t>
            </a:fld>
            <a:endParaRPr lang="en-US">
              <a:solidFill>
                <a:srgbClr val="BBE0E3"/>
              </a:solidFill>
            </a:endParaRPr>
          </a:p>
        </p:txBody>
      </p:sp>
    </p:spTree>
    <p:extLst>
      <p:ext uri="{BB962C8B-B14F-4D97-AF65-F5344CB8AC3E}">
        <p14:creationId xmlns:p14="http://schemas.microsoft.com/office/powerpoint/2010/main" val="2368394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5" name="Rectangle 7"/>
          <p:cNvSpPr>
            <a:spLocks noGrp="1" noChangeArrowheads="1"/>
          </p:cNvSpPr>
          <p:nvPr>
            <p:ph type="sldNum" sz="quarter" idx="12"/>
          </p:nvPr>
        </p:nvSpPr>
        <p:spPr>
          <a:ln/>
        </p:spPr>
        <p:txBody>
          <a:bodyPr/>
          <a:lstStyle>
            <a:lvl1pPr>
              <a:defRPr/>
            </a:lvl1pPr>
          </a:lstStyle>
          <a:p>
            <a:fld id="{C122D95A-D23A-2845-80B5-E301001D1F50}" type="slidenum">
              <a:rPr lang="en-US">
                <a:solidFill>
                  <a:srgbClr val="BBE0E3"/>
                </a:solidFill>
              </a:rPr>
              <a:pPr/>
              <a:t>‹#›</a:t>
            </a:fld>
            <a:endParaRPr lang="en-US">
              <a:solidFill>
                <a:srgbClr val="BBE0E3"/>
              </a:solidFill>
            </a:endParaRPr>
          </a:p>
        </p:txBody>
      </p:sp>
    </p:spTree>
    <p:extLst>
      <p:ext uri="{BB962C8B-B14F-4D97-AF65-F5344CB8AC3E}">
        <p14:creationId xmlns:p14="http://schemas.microsoft.com/office/powerpoint/2010/main" val="2616341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4" name="Rectangle 7"/>
          <p:cNvSpPr>
            <a:spLocks noGrp="1" noChangeArrowheads="1"/>
          </p:cNvSpPr>
          <p:nvPr>
            <p:ph type="sldNum" sz="quarter" idx="12"/>
          </p:nvPr>
        </p:nvSpPr>
        <p:spPr>
          <a:ln/>
        </p:spPr>
        <p:txBody>
          <a:bodyPr/>
          <a:lstStyle>
            <a:lvl1pPr>
              <a:defRPr/>
            </a:lvl1pPr>
          </a:lstStyle>
          <a:p>
            <a:fld id="{5262C4BA-788B-E34B-8E00-193E077B278B}" type="slidenum">
              <a:rPr lang="en-US">
                <a:solidFill>
                  <a:srgbClr val="BBE0E3"/>
                </a:solidFill>
              </a:rPr>
              <a:pPr/>
              <a:t>‹#›</a:t>
            </a:fld>
            <a:endParaRPr lang="en-US">
              <a:solidFill>
                <a:srgbClr val="BBE0E3"/>
              </a:solidFill>
            </a:endParaRPr>
          </a:p>
        </p:txBody>
      </p:sp>
    </p:spTree>
    <p:extLst>
      <p:ext uri="{BB962C8B-B14F-4D97-AF65-F5344CB8AC3E}">
        <p14:creationId xmlns:p14="http://schemas.microsoft.com/office/powerpoint/2010/main" val="3047094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fld id="{700DBEB0-672C-7145-A486-5ED9AEB91420}" type="slidenum">
              <a:rPr lang="en-US">
                <a:solidFill>
                  <a:srgbClr val="BBE0E3"/>
                </a:solidFill>
              </a:rPr>
              <a:pPr/>
              <a:t>‹#›</a:t>
            </a:fld>
            <a:endParaRPr lang="en-US">
              <a:solidFill>
                <a:srgbClr val="BBE0E3"/>
              </a:solidFill>
            </a:endParaRPr>
          </a:p>
        </p:txBody>
      </p:sp>
    </p:spTree>
    <p:extLst>
      <p:ext uri="{BB962C8B-B14F-4D97-AF65-F5344CB8AC3E}">
        <p14:creationId xmlns:p14="http://schemas.microsoft.com/office/powerpoint/2010/main" val="265850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C42BFC7-B261-4533-9B7C-3907299F432C}" type="datetimeFigureOut">
              <a:rPr lang="en-US"/>
              <a:pPr>
                <a:defRPr/>
              </a:pPr>
              <a:t>9/8/17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28988E0-6EF3-4ABA-98B5-8CAB1E96D66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fld id="{625C2225-9E59-5B4C-A28A-E6A41A58337D}" type="slidenum">
              <a:rPr lang="en-US">
                <a:solidFill>
                  <a:srgbClr val="BBE0E3"/>
                </a:solidFill>
              </a:rPr>
              <a:pPr/>
              <a:t>‹#›</a:t>
            </a:fld>
            <a:endParaRPr lang="en-US">
              <a:solidFill>
                <a:srgbClr val="BBE0E3"/>
              </a:solidFill>
            </a:endParaRPr>
          </a:p>
        </p:txBody>
      </p:sp>
    </p:spTree>
    <p:extLst>
      <p:ext uri="{BB962C8B-B14F-4D97-AF65-F5344CB8AC3E}">
        <p14:creationId xmlns:p14="http://schemas.microsoft.com/office/powerpoint/2010/main" val="2837799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fld id="{59559EDC-C9F7-A64E-8E3B-2BE9F9617118}" type="slidenum">
              <a:rPr lang="en-US">
                <a:solidFill>
                  <a:srgbClr val="BBE0E3"/>
                </a:solidFill>
              </a:rPr>
              <a:pPr/>
              <a:t>‹#›</a:t>
            </a:fld>
            <a:endParaRPr lang="en-US">
              <a:solidFill>
                <a:srgbClr val="BBE0E3"/>
              </a:solidFill>
            </a:endParaRPr>
          </a:p>
        </p:txBody>
      </p:sp>
    </p:spTree>
    <p:extLst>
      <p:ext uri="{BB962C8B-B14F-4D97-AF65-F5344CB8AC3E}">
        <p14:creationId xmlns:p14="http://schemas.microsoft.com/office/powerpoint/2010/main" val="139884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fld id="{289569A0-F395-2044-821F-8D1461AB7FE8}" type="slidenum">
              <a:rPr lang="en-US">
                <a:solidFill>
                  <a:srgbClr val="BBE0E3"/>
                </a:solidFill>
              </a:rPr>
              <a:pPr/>
              <a:t>‹#›</a:t>
            </a:fld>
            <a:endParaRPr lang="en-US">
              <a:solidFill>
                <a:srgbClr val="BBE0E3"/>
              </a:solidFill>
            </a:endParaRPr>
          </a:p>
        </p:txBody>
      </p:sp>
    </p:spTree>
    <p:extLst>
      <p:ext uri="{BB962C8B-B14F-4D97-AF65-F5344CB8AC3E}">
        <p14:creationId xmlns:p14="http://schemas.microsoft.com/office/powerpoint/2010/main" val="337693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867BE10-A7A1-417D-B00E-D3804F50F6CE}" type="datetimeFigureOut">
              <a:rPr lang="en-US">
                <a:solidFill>
                  <a:srgbClr val="DBF5F9">
                    <a:shade val="90000"/>
                  </a:srgbClr>
                </a:solidFill>
                <a:latin typeface="Constantia"/>
              </a:rPr>
              <a:pPr>
                <a:defRPr/>
              </a:pPr>
              <a:t>9/8/17</a:t>
            </a:fld>
            <a:endParaRPr lang="en-US">
              <a:solidFill>
                <a:srgbClr val="DBF5F9">
                  <a:shade val="90000"/>
                </a:srgbClr>
              </a:solidFill>
              <a:latin typeface="Constantia"/>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6" name="Slide Number Placeholder 26"/>
          <p:cNvSpPr>
            <a:spLocks noGrp="1"/>
          </p:cNvSpPr>
          <p:nvPr>
            <p:ph type="sldNum" sz="quarter" idx="12"/>
          </p:nvPr>
        </p:nvSpPr>
        <p:spPr/>
        <p:txBody>
          <a:bodyPr/>
          <a:lstStyle>
            <a:lvl1pPr>
              <a:defRPr/>
            </a:lvl1pPr>
          </a:lstStyle>
          <a:p>
            <a:pPr>
              <a:defRPr/>
            </a:pPr>
            <a:fld id="{96F7637F-9CDD-4801-81D1-5B9C58C2F3E1}" type="slidenum">
              <a:rPr lang="en-US">
                <a:solidFill>
                  <a:srgbClr val="DBF5F9">
                    <a:shade val="90000"/>
                  </a:srgbClr>
                </a:solidFill>
                <a:latin typeface="Constantia"/>
              </a:rPr>
              <a:pPr>
                <a:defRPr/>
              </a:pPr>
              <a:t>‹#›</a:t>
            </a:fld>
            <a:endParaRPr lang="en-US">
              <a:solidFill>
                <a:srgbClr val="DBF5F9">
                  <a:shade val="90000"/>
                </a:srgbClr>
              </a:solidFill>
              <a:latin typeface="Constantia"/>
            </a:endParaRPr>
          </a:p>
        </p:txBody>
      </p:sp>
    </p:spTree>
    <p:extLst>
      <p:ext uri="{BB962C8B-B14F-4D97-AF65-F5344CB8AC3E}">
        <p14:creationId xmlns:p14="http://schemas.microsoft.com/office/powerpoint/2010/main" val="210720424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C42BFC7-B261-4533-9B7C-3907299F432C}"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828988E0-6EF3-4ABA-98B5-8CAB1E96D668}"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682687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B5EA95-4EB4-49F5-ABD0-6D2FA9E6CB81}" type="datetimeFigureOut">
              <a:rPr lang="en-US">
                <a:solidFill>
                  <a:srgbClr val="DBF5F9">
                    <a:shade val="90000"/>
                  </a:srgbClr>
                </a:solidFill>
                <a:latin typeface="Constantia"/>
              </a:rPr>
              <a:pPr>
                <a:defRPr/>
              </a:pPr>
              <a:t>9/8/17</a:t>
            </a:fld>
            <a:endParaRPr lang="en-US">
              <a:solidFill>
                <a:srgbClr val="DBF5F9">
                  <a:shade val="90000"/>
                </a:srgbClr>
              </a:solidFill>
              <a:latin typeface="Constantia"/>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6" name="Slide Number Placeholder 5"/>
          <p:cNvSpPr>
            <a:spLocks noGrp="1"/>
          </p:cNvSpPr>
          <p:nvPr>
            <p:ph type="sldNum" sz="quarter" idx="12"/>
          </p:nvPr>
        </p:nvSpPr>
        <p:spPr/>
        <p:txBody>
          <a:bodyPr/>
          <a:lstStyle>
            <a:lvl1pPr>
              <a:defRPr/>
            </a:lvl1pPr>
          </a:lstStyle>
          <a:p>
            <a:pPr>
              <a:defRPr/>
            </a:pPr>
            <a:fld id="{52C8DEC8-80DE-4494-BB35-37F2CA56EE77}" type="slidenum">
              <a:rPr lang="en-US">
                <a:solidFill>
                  <a:srgbClr val="DBF5F9">
                    <a:shade val="90000"/>
                  </a:srgbClr>
                </a:solidFill>
                <a:latin typeface="Constantia"/>
              </a:rPr>
              <a:pPr>
                <a:defRPr/>
              </a:pPr>
              <a:t>‹#›</a:t>
            </a:fld>
            <a:endParaRPr lang="en-US">
              <a:solidFill>
                <a:srgbClr val="DBF5F9">
                  <a:shade val="90000"/>
                </a:srgbClr>
              </a:solidFill>
              <a:latin typeface="Constantia"/>
            </a:endParaRPr>
          </a:p>
        </p:txBody>
      </p:sp>
    </p:spTree>
    <p:extLst>
      <p:ext uri="{BB962C8B-B14F-4D97-AF65-F5344CB8AC3E}">
        <p14:creationId xmlns:p14="http://schemas.microsoft.com/office/powerpoint/2010/main" val="10343082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F482D70-3407-4041-B3E3-0EE03EFF1D38}"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7" name="Slide Number Placeholder 17"/>
          <p:cNvSpPr>
            <a:spLocks noGrp="1"/>
          </p:cNvSpPr>
          <p:nvPr>
            <p:ph type="sldNum" sz="quarter" idx="12"/>
          </p:nvPr>
        </p:nvSpPr>
        <p:spPr/>
        <p:txBody>
          <a:bodyPr/>
          <a:lstStyle>
            <a:lvl1pPr>
              <a:defRPr/>
            </a:lvl1pPr>
          </a:lstStyle>
          <a:p>
            <a:pPr>
              <a:defRPr/>
            </a:pPr>
            <a:fld id="{39DFB74F-7BC4-46B6-A3BE-F7568B737517}"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891007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141BD3B-51FE-4FB7-A57E-E35136F3AEDB}"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9" name="Slide Number Placeholder 17"/>
          <p:cNvSpPr>
            <a:spLocks noGrp="1"/>
          </p:cNvSpPr>
          <p:nvPr>
            <p:ph type="sldNum" sz="quarter" idx="12"/>
          </p:nvPr>
        </p:nvSpPr>
        <p:spPr/>
        <p:txBody>
          <a:bodyPr/>
          <a:lstStyle>
            <a:lvl1pPr>
              <a:defRPr/>
            </a:lvl1pPr>
          </a:lstStyle>
          <a:p>
            <a:pPr>
              <a:defRPr/>
            </a:pPr>
            <a:fld id="{ADA15CAD-FC5B-40D8-A454-DD64822FFA48}"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595843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6070513-5EC2-4166-AC07-6071279A120B}"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5" name="Slide Number Placeholder 17"/>
          <p:cNvSpPr>
            <a:spLocks noGrp="1"/>
          </p:cNvSpPr>
          <p:nvPr>
            <p:ph type="sldNum" sz="quarter" idx="12"/>
          </p:nvPr>
        </p:nvSpPr>
        <p:spPr/>
        <p:txBody>
          <a:bodyPr/>
          <a:lstStyle>
            <a:lvl1pPr>
              <a:defRPr/>
            </a:lvl1pPr>
          </a:lstStyle>
          <a:p>
            <a:pPr>
              <a:defRPr/>
            </a:pPr>
            <a:fld id="{CE0BD6F9-63C6-4796-A0B4-1E4F7265A7EC}"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674763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B5838A3-35CD-466A-B42C-8CDCD2C296C2}"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4" name="Slide Number Placeholder 17"/>
          <p:cNvSpPr>
            <a:spLocks noGrp="1"/>
          </p:cNvSpPr>
          <p:nvPr>
            <p:ph type="sldNum" sz="quarter" idx="12"/>
          </p:nvPr>
        </p:nvSpPr>
        <p:spPr/>
        <p:txBody>
          <a:bodyPr/>
          <a:lstStyle>
            <a:lvl1pPr>
              <a:defRPr/>
            </a:lvl1pPr>
          </a:lstStyle>
          <a:p>
            <a:pPr>
              <a:defRPr/>
            </a:pPr>
            <a:fld id="{6093B44E-20C6-4B3C-8CB5-6F93F6D01BEE}"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276752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B5EA95-4EB4-49F5-ABD0-6D2FA9E6CB81}" type="datetimeFigureOut">
              <a:rPr lang="en-US"/>
              <a:pPr>
                <a:defRPr/>
              </a:pPr>
              <a:t>9/8/17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C8DEC8-80DE-4494-BB35-37F2CA56EE7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06A0642-A8E2-4011-BFD3-7962C1566ED2}"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7" name="Slide Number Placeholder 17"/>
          <p:cNvSpPr>
            <a:spLocks noGrp="1"/>
          </p:cNvSpPr>
          <p:nvPr>
            <p:ph type="sldNum" sz="quarter" idx="12"/>
          </p:nvPr>
        </p:nvSpPr>
        <p:spPr/>
        <p:txBody>
          <a:bodyPr/>
          <a:lstStyle>
            <a:lvl1pPr>
              <a:defRPr/>
            </a:lvl1pPr>
          </a:lstStyle>
          <a:p>
            <a:pPr>
              <a:defRPr/>
            </a:pPr>
            <a:fld id="{9AC32BBF-1643-4BE4-917D-F5E466EFE8F6}"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623871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onstantia"/>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onstantia"/>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98A81C1-57A9-4F06-9F5D-D4F8D726F4ED}"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6F8959A-2CF2-4CC7-939C-17F5576AE92F}"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3641982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40F4F9A-11C9-424F-9CBA-45DF9AF235CD}"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4C5AA1E0-BF19-4BBE-A91D-D1B9272AD056}"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202191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5B0D907-7661-477E-879F-D02241FBFB04}"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83A2C2D2-46F5-46F8-9CC3-1AEA0E28355D}"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2453467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867BE10-A7A1-417D-B00E-D3804F50F6CE}" type="datetimeFigureOut">
              <a:rPr lang="en-US">
                <a:solidFill>
                  <a:srgbClr val="DBF5F9">
                    <a:shade val="90000"/>
                  </a:srgbClr>
                </a:solidFill>
                <a:latin typeface="Constantia"/>
              </a:rPr>
              <a:pPr>
                <a:defRPr/>
              </a:pPr>
              <a:t>9/8/17</a:t>
            </a:fld>
            <a:endParaRPr lang="en-US">
              <a:solidFill>
                <a:srgbClr val="DBF5F9">
                  <a:shade val="90000"/>
                </a:srgbClr>
              </a:solidFill>
              <a:latin typeface="Constantia"/>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6" name="Slide Number Placeholder 26"/>
          <p:cNvSpPr>
            <a:spLocks noGrp="1"/>
          </p:cNvSpPr>
          <p:nvPr>
            <p:ph type="sldNum" sz="quarter" idx="12"/>
          </p:nvPr>
        </p:nvSpPr>
        <p:spPr/>
        <p:txBody>
          <a:bodyPr/>
          <a:lstStyle>
            <a:lvl1pPr>
              <a:defRPr/>
            </a:lvl1pPr>
          </a:lstStyle>
          <a:p>
            <a:pPr>
              <a:defRPr/>
            </a:pPr>
            <a:fld id="{96F7637F-9CDD-4801-81D1-5B9C58C2F3E1}" type="slidenum">
              <a:rPr lang="en-US">
                <a:solidFill>
                  <a:srgbClr val="DBF5F9">
                    <a:shade val="90000"/>
                  </a:srgbClr>
                </a:solidFill>
                <a:latin typeface="Constantia"/>
              </a:rPr>
              <a:pPr>
                <a:defRPr/>
              </a:pPr>
              <a:t>‹#›</a:t>
            </a:fld>
            <a:endParaRPr lang="en-US">
              <a:solidFill>
                <a:srgbClr val="DBF5F9">
                  <a:shade val="90000"/>
                </a:srgbClr>
              </a:solidFill>
              <a:latin typeface="Constantia"/>
            </a:endParaRPr>
          </a:p>
        </p:txBody>
      </p:sp>
    </p:spTree>
    <p:extLst>
      <p:ext uri="{BB962C8B-B14F-4D97-AF65-F5344CB8AC3E}">
        <p14:creationId xmlns:p14="http://schemas.microsoft.com/office/powerpoint/2010/main" val="285638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C42BFC7-B261-4533-9B7C-3907299F432C}"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828988E0-6EF3-4ABA-98B5-8CAB1E96D668}"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888776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B5EA95-4EB4-49F5-ABD0-6D2FA9E6CB81}" type="datetimeFigureOut">
              <a:rPr lang="en-US">
                <a:solidFill>
                  <a:srgbClr val="DBF5F9">
                    <a:shade val="90000"/>
                  </a:srgbClr>
                </a:solidFill>
                <a:latin typeface="Constantia"/>
              </a:rPr>
              <a:pPr>
                <a:defRPr/>
              </a:pPr>
              <a:t>9/8/17</a:t>
            </a:fld>
            <a:endParaRPr lang="en-US">
              <a:solidFill>
                <a:srgbClr val="DBF5F9">
                  <a:shade val="90000"/>
                </a:srgbClr>
              </a:solidFill>
              <a:latin typeface="Constantia"/>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6" name="Slide Number Placeholder 5"/>
          <p:cNvSpPr>
            <a:spLocks noGrp="1"/>
          </p:cNvSpPr>
          <p:nvPr>
            <p:ph type="sldNum" sz="quarter" idx="12"/>
          </p:nvPr>
        </p:nvSpPr>
        <p:spPr/>
        <p:txBody>
          <a:bodyPr/>
          <a:lstStyle>
            <a:lvl1pPr>
              <a:defRPr/>
            </a:lvl1pPr>
          </a:lstStyle>
          <a:p>
            <a:pPr>
              <a:defRPr/>
            </a:pPr>
            <a:fld id="{52C8DEC8-80DE-4494-BB35-37F2CA56EE77}" type="slidenum">
              <a:rPr lang="en-US">
                <a:solidFill>
                  <a:srgbClr val="DBF5F9">
                    <a:shade val="90000"/>
                  </a:srgbClr>
                </a:solidFill>
                <a:latin typeface="Constantia"/>
              </a:rPr>
              <a:pPr>
                <a:defRPr/>
              </a:pPr>
              <a:t>‹#›</a:t>
            </a:fld>
            <a:endParaRPr lang="en-US">
              <a:solidFill>
                <a:srgbClr val="DBF5F9">
                  <a:shade val="90000"/>
                </a:srgbClr>
              </a:solidFill>
              <a:latin typeface="Constantia"/>
            </a:endParaRPr>
          </a:p>
        </p:txBody>
      </p:sp>
    </p:spTree>
    <p:extLst>
      <p:ext uri="{BB962C8B-B14F-4D97-AF65-F5344CB8AC3E}">
        <p14:creationId xmlns:p14="http://schemas.microsoft.com/office/powerpoint/2010/main" val="407400992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F482D70-3407-4041-B3E3-0EE03EFF1D38}"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7" name="Slide Number Placeholder 17"/>
          <p:cNvSpPr>
            <a:spLocks noGrp="1"/>
          </p:cNvSpPr>
          <p:nvPr>
            <p:ph type="sldNum" sz="quarter" idx="12"/>
          </p:nvPr>
        </p:nvSpPr>
        <p:spPr/>
        <p:txBody>
          <a:bodyPr/>
          <a:lstStyle>
            <a:lvl1pPr>
              <a:defRPr/>
            </a:lvl1pPr>
          </a:lstStyle>
          <a:p>
            <a:pPr>
              <a:defRPr/>
            </a:pPr>
            <a:fld id="{39DFB74F-7BC4-46B6-A3BE-F7568B737517}"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2180093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141BD3B-51FE-4FB7-A57E-E35136F3AEDB}"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9" name="Slide Number Placeholder 17"/>
          <p:cNvSpPr>
            <a:spLocks noGrp="1"/>
          </p:cNvSpPr>
          <p:nvPr>
            <p:ph type="sldNum" sz="quarter" idx="12"/>
          </p:nvPr>
        </p:nvSpPr>
        <p:spPr/>
        <p:txBody>
          <a:bodyPr/>
          <a:lstStyle>
            <a:lvl1pPr>
              <a:defRPr/>
            </a:lvl1pPr>
          </a:lstStyle>
          <a:p>
            <a:pPr>
              <a:defRPr/>
            </a:pPr>
            <a:fld id="{ADA15CAD-FC5B-40D8-A454-DD64822FFA48}"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0916832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6070513-5EC2-4166-AC07-6071279A120B}"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5" name="Slide Number Placeholder 17"/>
          <p:cNvSpPr>
            <a:spLocks noGrp="1"/>
          </p:cNvSpPr>
          <p:nvPr>
            <p:ph type="sldNum" sz="quarter" idx="12"/>
          </p:nvPr>
        </p:nvSpPr>
        <p:spPr/>
        <p:txBody>
          <a:bodyPr/>
          <a:lstStyle>
            <a:lvl1pPr>
              <a:defRPr/>
            </a:lvl1pPr>
          </a:lstStyle>
          <a:p>
            <a:pPr>
              <a:defRPr/>
            </a:pPr>
            <a:fld id="{CE0BD6F9-63C6-4796-A0B4-1E4F7265A7EC}"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247553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F482D70-3407-4041-B3E3-0EE03EFF1D38}" type="datetimeFigureOut">
              <a:rPr lang="en-US"/>
              <a:pPr>
                <a:defRPr/>
              </a:pPr>
              <a:t>9/8/17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9DFB74F-7BC4-46B6-A3BE-F7568B73751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B5838A3-35CD-466A-B42C-8CDCD2C296C2}"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4" name="Slide Number Placeholder 17"/>
          <p:cNvSpPr>
            <a:spLocks noGrp="1"/>
          </p:cNvSpPr>
          <p:nvPr>
            <p:ph type="sldNum" sz="quarter" idx="12"/>
          </p:nvPr>
        </p:nvSpPr>
        <p:spPr/>
        <p:txBody>
          <a:bodyPr/>
          <a:lstStyle>
            <a:lvl1pPr>
              <a:defRPr/>
            </a:lvl1pPr>
          </a:lstStyle>
          <a:p>
            <a:pPr>
              <a:defRPr/>
            </a:pPr>
            <a:fld id="{6093B44E-20C6-4B3C-8CB5-6F93F6D01BEE}"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837619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06A0642-A8E2-4011-BFD3-7962C1566ED2}"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7" name="Slide Number Placeholder 17"/>
          <p:cNvSpPr>
            <a:spLocks noGrp="1"/>
          </p:cNvSpPr>
          <p:nvPr>
            <p:ph type="sldNum" sz="quarter" idx="12"/>
          </p:nvPr>
        </p:nvSpPr>
        <p:spPr/>
        <p:txBody>
          <a:bodyPr/>
          <a:lstStyle>
            <a:lvl1pPr>
              <a:defRPr/>
            </a:lvl1pPr>
          </a:lstStyle>
          <a:p>
            <a:pPr>
              <a:defRPr/>
            </a:pPr>
            <a:fld id="{9AC32BBF-1643-4BE4-917D-F5E466EFE8F6}"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2448503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onstantia"/>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onstantia"/>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98A81C1-57A9-4F06-9F5D-D4F8D726F4ED}"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6F8959A-2CF2-4CC7-939C-17F5576AE92F}"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26931456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40F4F9A-11C9-424F-9CBA-45DF9AF235CD}"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4C5AA1E0-BF19-4BBE-A91D-D1B9272AD056}"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542356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5B0D907-7661-477E-879F-D02241FBFB04}"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83A2C2D2-46F5-46F8-9CC3-1AEA0E28355D}"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4226322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867BE10-A7A1-417D-B00E-D3804F50F6CE}" type="datetimeFigureOut">
              <a:rPr lang="en-US">
                <a:solidFill>
                  <a:srgbClr val="DBF5F9">
                    <a:shade val="90000"/>
                  </a:srgbClr>
                </a:solidFill>
                <a:latin typeface="Constantia"/>
              </a:rPr>
              <a:pPr>
                <a:defRPr/>
              </a:pPr>
              <a:t>9/8/17</a:t>
            </a:fld>
            <a:endParaRPr lang="en-US">
              <a:solidFill>
                <a:srgbClr val="DBF5F9">
                  <a:shade val="90000"/>
                </a:srgbClr>
              </a:solidFill>
              <a:latin typeface="Constantia"/>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6" name="Slide Number Placeholder 26"/>
          <p:cNvSpPr>
            <a:spLocks noGrp="1"/>
          </p:cNvSpPr>
          <p:nvPr>
            <p:ph type="sldNum" sz="quarter" idx="12"/>
          </p:nvPr>
        </p:nvSpPr>
        <p:spPr/>
        <p:txBody>
          <a:bodyPr/>
          <a:lstStyle>
            <a:lvl1pPr>
              <a:defRPr/>
            </a:lvl1pPr>
          </a:lstStyle>
          <a:p>
            <a:pPr>
              <a:defRPr/>
            </a:pPr>
            <a:fld id="{96F7637F-9CDD-4801-81D1-5B9C58C2F3E1}" type="slidenum">
              <a:rPr lang="en-US">
                <a:solidFill>
                  <a:srgbClr val="DBF5F9">
                    <a:shade val="90000"/>
                  </a:srgbClr>
                </a:solidFill>
                <a:latin typeface="Constantia"/>
              </a:rPr>
              <a:pPr>
                <a:defRPr/>
              </a:pPr>
              <a:t>‹#›</a:t>
            </a:fld>
            <a:endParaRPr lang="en-US">
              <a:solidFill>
                <a:srgbClr val="DBF5F9">
                  <a:shade val="90000"/>
                </a:srgbClr>
              </a:solidFill>
              <a:latin typeface="Constantia"/>
            </a:endParaRPr>
          </a:p>
        </p:txBody>
      </p:sp>
    </p:spTree>
    <p:extLst>
      <p:ext uri="{BB962C8B-B14F-4D97-AF65-F5344CB8AC3E}">
        <p14:creationId xmlns:p14="http://schemas.microsoft.com/office/powerpoint/2010/main" val="221836685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C42BFC7-B261-4533-9B7C-3907299F432C}"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828988E0-6EF3-4ABA-98B5-8CAB1E96D668}"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33411609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B5EA95-4EB4-49F5-ABD0-6D2FA9E6CB81}" type="datetimeFigureOut">
              <a:rPr lang="en-US">
                <a:solidFill>
                  <a:srgbClr val="DBF5F9">
                    <a:shade val="90000"/>
                  </a:srgbClr>
                </a:solidFill>
                <a:latin typeface="Constantia"/>
              </a:rPr>
              <a:pPr>
                <a:defRPr/>
              </a:pPr>
              <a:t>9/8/17</a:t>
            </a:fld>
            <a:endParaRPr lang="en-US">
              <a:solidFill>
                <a:srgbClr val="DBF5F9">
                  <a:shade val="90000"/>
                </a:srgbClr>
              </a:solidFill>
              <a:latin typeface="Constantia"/>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6" name="Slide Number Placeholder 5"/>
          <p:cNvSpPr>
            <a:spLocks noGrp="1"/>
          </p:cNvSpPr>
          <p:nvPr>
            <p:ph type="sldNum" sz="quarter" idx="12"/>
          </p:nvPr>
        </p:nvSpPr>
        <p:spPr/>
        <p:txBody>
          <a:bodyPr/>
          <a:lstStyle>
            <a:lvl1pPr>
              <a:defRPr/>
            </a:lvl1pPr>
          </a:lstStyle>
          <a:p>
            <a:pPr>
              <a:defRPr/>
            </a:pPr>
            <a:fld id="{52C8DEC8-80DE-4494-BB35-37F2CA56EE77}" type="slidenum">
              <a:rPr lang="en-US">
                <a:solidFill>
                  <a:srgbClr val="DBF5F9">
                    <a:shade val="90000"/>
                  </a:srgbClr>
                </a:solidFill>
                <a:latin typeface="Constantia"/>
              </a:rPr>
              <a:pPr>
                <a:defRPr/>
              </a:pPr>
              <a:t>‹#›</a:t>
            </a:fld>
            <a:endParaRPr lang="en-US">
              <a:solidFill>
                <a:srgbClr val="DBF5F9">
                  <a:shade val="90000"/>
                </a:srgbClr>
              </a:solidFill>
              <a:latin typeface="Constantia"/>
            </a:endParaRPr>
          </a:p>
        </p:txBody>
      </p:sp>
    </p:spTree>
    <p:extLst>
      <p:ext uri="{BB962C8B-B14F-4D97-AF65-F5344CB8AC3E}">
        <p14:creationId xmlns:p14="http://schemas.microsoft.com/office/powerpoint/2010/main" val="156099022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F482D70-3407-4041-B3E3-0EE03EFF1D38}"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7" name="Slide Number Placeholder 17"/>
          <p:cNvSpPr>
            <a:spLocks noGrp="1"/>
          </p:cNvSpPr>
          <p:nvPr>
            <p:ph type="sldNum" sz="quarter" idx="12"/>
          </p:nvPr>
        </p:nvSpPr>
        <p:spPr/>
        <p:txBody>
          <a:bodyPr/>
          <a:lstStyle>
            <a:lvl1pPr>
              <a:defRPr/>
            </a:lvl1pPr>
          </a:lstStyle>
          <a:p>
            <a:pPr>
              <a:defRPr/>
            </a:pPr>
            <a:fld id="{39DFB74F-7BC4-46B6-A3BE-F7568B737517}"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27078237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141BD3B-51FE-4FB7-A57E-E35136F3AEDB}"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9" name="Slide Number Placeholder 17"/>
          <p:cNvSpPr>
            <a:spLocks noGrp="1"/>
          </p:cNvSpPr>
          <p:nvPr>
            <p:ph type="sldNum" sz="quarter" idx="12"/>
          </p:nvPr>
        </p:nvSpPr>
        <p:spPr/>
        <p:txBody>
          <a:bodyPr/>
          <a:lstStyle>
            <a:lvl1pPr>
              <a:defRPr/>
            </a:lvl1pPr>
          </a:lstStyle>
          <a:p>
            <a:pPr>
              <a:defRPr/>
            </a:pPr>
            <a:fld id="{ADA15CAD-FC5B-40D8-A454-DD64822FFA48}"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406801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141BD3B-51FE-4FB7-A57E-E35136F3AEDB}" type="datetimeFigureOut">
              <a:rPr lang="en-US"/>
              <a:pPr>
                <a:defRPr/>
              </a:pPr>
              <a:t>9/8/17</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DA15CAD-FC5B-40D8-A454-DD64822FFA48}"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6070513-5EC2-4166-AC07-6071279A120B}"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5" name="Slide Number Placeholder 17"/>
          <p:cNvSpPr>
            <a:spLocks noGrp="1"/>
          </p:cNvSpPr>
          <p:nvPr>
            <p:ph type="sldNum" sz="quarter" idx="12"/>
          </p:nvPr>
        </p:nvSpPr>
        <p:spPr/>
        <p:txBody>
          <a:bodyPr/>
          <a:lstStyle>
            <a:lvl1pPr>
              <a:defRPr/>
            </a:lvl1pPr>
          </a:lstStyle>
          <a:p>
            <a:pPr>
              <a:defRPr/>
            </a:pPr>
            <a:fld id="{CE0BD6F9-63C6-4796-A0B4-1E4F7265A7EC}"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1678136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B5838A3-35CD-466A-B42C-8CDCD2C296C2}"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4" name="Slide Number Placeholder 17"/>
          <p:cNvSpPr>
            <a:spLocks noGrp="1"/>
          </p:cNvSpPr>
          <p:nvPr>
            <p:ph type="sldNum" sz="quarter" idx="12"/>
          </p:nvPr>
        </p:nvSpPr>
        <p:spPr/>
        <p:txBody>
          <a:bodyPr/>
          <a:lstStyle>
            <a:lvl1pPr>
              <a:defRPr/>
            </a:lvl1pPr>
          </a:lstStyle>
          <a:p>
            <a:pPr>
              <a:defRPr/>
            </a:pPr>
            <a:fld id="{6093B44E-20C6-4B3C-8CB5-6F93F6D01BEE}"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2731483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06A0642-A8E2-4011-BFD3-7962C1566ED2}"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7" name="Slide Number Placeholder 17"/>
          <p:cNvSpPr>
            <a:spLocks noGrp="1"/>
          </p:cNvSpPr>
          <p:nvPr>
            <p:ph type="sldNum" sz="quarter" idx="12"/>
          </p:nvPr>
        </p:nvSpPr>
        <p:spPr/>
        <p:txBody>
          <a:bodyPr/>
          <a:lstStyle>
            <a:lvl1pPr>
              <a:defRPr/>
            </a:lvl1pPr>
          </a:lstStyle>
          <a:p>
            <a:pPr>
              <a:defRPr/>
            </a:pPr>
            <a:fld id="{9AC32BBF-1643-4BE4-917D-F5E466EFE8F6}"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399388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onstantia"/>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onstantia"/>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98A81C1-57A9-4F06-9F5D-D4F8D726F4ED}"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6F8959A-2CF2-4CC7-939C-17F5576AE92F}"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694032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40F4F9A-11C9-424F-9CBA-45DF9AF235CD}"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4C5AA1E0-BF19-4BBE-A91D-D1B9272AD056}"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6136679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5B0D907-7661-477E-879F-D02241FBFB04}"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83A2C2D2-46F5-46F8-9CC3-1AEA0E28355D}"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26353788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867BE10-A7A1-417D-B00E-D3804F50F6CE}" type="datetimeFigureOut">
              <a:rPr lang="en-US">
                <a:solidFill>
                  <a:srgbClr val="DBF5F9">
                    <a:shade val="90000"/>
                  </a:srgbClr>
                </a:solidFill>
                <a:latin typeface="Constantia"/>
              </a:rPr>
              <a:pPr>
                <a:defRPr/>
              </a:pPr>
              <a:t>9/8/17</a:t>
            </a:fld>
            <a:endParaRPr lang="en-US">
              <a:solidFill>
                <a:srgbClr val="DBF5F9">
                  <a:shade val="90000"/>
                </a:srgbClr>
              </a:solidFill>
              <a:latin typeface="Constantia"/>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6" name="Slide Number Placeholder 26"/>
          <p:cNvSpPr>
            <a:spLocks noGrp="1"/>
          </p:cNvSpPr>
          <p:nvPr>
            <p:ph type="sldNum" sz="quarter" idx="12"/>
          </p:nvPr>
        </p:nvSpPr>
        <p:spPr/>
        <p:txBody>
          <a:bodyPr/>
          <a:lstStyle>
            <a:lvl1pPr>
              <a:defRPr/>
            </a:lvl1pPr>
          </a:lstStyle>
          <a:p>
            <a:pPr>
              <a:defRPr/>
            </a:pPr>
            <a:fld id="{96F7637F-9CDD-4801-81D1-5B9C58C2F3E1}" type="slidenum">
              <a:rPr lang="en-US">
                <a:solidFill>
                  <a:srgbClr val="DBF5F9">
                    <a:shade val="90000"/>
                  </a:srgbClr>
                </a:solidFill>
                <a:latin typeface="Constantia"/>
              </a:rPr>
              <a:pPr>
                <a:defRPr/>
              </a:pPr>
              <a:t>‹#›</a:t>
            </a:fld>
            <a:endParaRPr lang="en-US">
              <a:solidFill>
                <a:srgbClr val="DBF5F9">
                  <a:shade val="90000"/>
                </a:srgbClr>
              </a:solidFill>
              <a:latin typeface="Constantia"/>
            </a:endParaRPr>
          </a:p>
        </p:txBody>
      </p:sp>
    </p:spTree>
    <p:extLst>
      <p:ext uri="{BB962C8B-B14F-4D97-AF65-F5344CB8AC3E}">
        <p14:creationId xmlns:p14="http://schemas.microsoft.com/office/powerpoint/2010/main" val="3318627554"/>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C42BFC7-B261-4533-9B7C-3907299F432C}"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828988E0-6EF3-4ABA-98B5-8CAB1E96D668}"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34197374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B5EA95-4EB4-49F5-ABD0-6D2FA9E6CB81}" type="datetimeFigureOut">
              <a:rPr lang="en-US">
                <a:solidFill>
                  <a:srgbClr val="DBF5F9">
                    <a:shade val="90000"/>
                  </a:srgbClr>
                </a:solidFill>
                <a:latin typeface="Constantia"/>
              </a:rPr>
              <a:pPr>
                <a:defRPr/>
              </a:pPr>
              <a:t>9/8/17</a:t>
            </a:fld>
            <a:endParaRPr lang="en-US">
              <a:solidFill>
                <a:srgbClr val="DBF5F9">
                  <a:shade val="90000"/>
                </a:srgbClr>
              </a:solidFill>
              <a:latin typeface="Constantia"/>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6" name="Slide Number Placeholder 5"/>
          <p:cNvSpPr>
            <a:spLocks noGrp="1"/>
          </p:cNvSpPr>
          <p:nvPr>
            <p:ph type="sldNum" sz="quarter" idx="12"/>
          </p:nvPr>
        </p:nvSpPr>
        <p:spPr/>
        <p:txBody>
          <a:bodyPr/>
          <a:lstStyle>
            <a:lvl1pPr>
              <a:defRPr/>
            </a:lvl1pPr>
          </a:lstStyle>
          <a:p>
            <a:pPr>
              <a:defRPr/>
            </a:pPr>
            <a:fld id="{52C8DEC8-80DE-4494-BB35-37F2CA56EE77}" type="slidenum">
              <a:rPr lang="en-US">
                <a:solidFill>
                  <a:srgbClr val="DBF5F9">
                    <a:shade val="90000"/>
                  </a:srgbClr>
                </a:solidFill>
                <a:latin typeface="Constantia"/>
              </a:rPr>
              <a:pPr>
                <a:defRPr/>
              </a:pPr>
              <a:t>‹#›</a:t>
            </a:fld>
            <a:endParaRPr lang="en-US">
              <a:solidFill>
                <a:srgbClr val="DBF5F9">
                  <a:shade val="90000"/>
                </a:srgbClr>
              </a:solidFill>
              <a:latin typeface="Constantia"/>
            </a:endParaRPr>
          </a:p>
        </p:txBody>
      </p:sp>
    </p:spTree>
    <p:extLst>
      <p:ext uri="{BB962C8B-B14F-4D97-AF65-F5344CB8AC3E}">
        <p14:creationId xmlns:p14="http://schemas.microsoft.com/office/powerpoint/2010/main" val="137513961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F482D70-3407-4041-B3E3-0EE03EFF1D38}"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7" name="Slide Number Placeholder 17"/>
          <p:cNvSpPr>
            <a:spLocks noGrp="1"/>
          </p:cNvSpPr>
          <p:nvPr>
            <p:ph type="sldNum" sz="quarter" idx="12"/>
          </p:nvPr>
        </p:nvSpPr>
        <p:spPr/>
        <p:txBody>
          <a:bodyPr/>
          <a:lstStyle>
            <a:lvl1pPr>
              <a:defRPr/>
            </a:lvl1pPr>
          </a:lstStyle>
          <a:p>
            <a:pPr>
              <a:defRPr/>
            </a:pPr>
            <a:fld id="{39DFB74F-7BC4-46B6-A3BE-F7568B737517}"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246997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6070513-5EC2-4166-AC07-6071279A120B}" type="datetimeFigureOut">
              <a:rPr lang="en-US"/>
              <a:pPr>
                <a:defRPr/>
              </a:pPr>
              <a:t>9/8/17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E0BD6F9-63C6-4796-A0B4-1E4F7265A7E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141BD3B-51FE-4FB7-A57E-E35136F3AEDB}"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9" name="Slide Number Placeholder 17"/>
          <p:cNvSpPr>
            <a:spLocks noGrp="1"/>
          </p:cNvSpPr>
          <p:nvPr>
            <p:ph type="sldNum" sz="quarter" idx="12"/>
          </p:nvPr>
        </p:nvSpPr>
        <p:spPr/>
        <p:txBody>
          <a:bodyPr/>
          <a:lstStyle>
            <a:lvl1pPr>
              <a:defRPr/>
            </a:lvl1pPr>
          </a:lstStyle>
          <a:p>
            <a:pPr>
              <a:defRPr/>
            </a:pPr>
            <a:fld id="{ADA15CAD-FC5B-40D8-A454-DD64822FFA48}"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535162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6070513-5EC2-4166-AC07-6071279A120B}"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5" name="Slide Number Placeholder 17"/>
          <p:cNvSpPr>
            <a:spLocks noGrp="1"/>
          </p:cNvSpPr>
          <p:nvPr>
            <p:ph type="sldNum" sz="quarter" idx="12"/>
          </p:nvPr>
        </p:nvSpPr>
        <p:spPr/>
        <p:txBody>
          <a:bodyPr/>
          <a:lstStyle>
            <a:lvl1pPr>
              <a:defRPr/>
            </a:lvl1pPr>
          </a:lstStyle>
          <a:p>
            <a:pPr>
              <a:defRPr/>
            </a:pPr>
            <a:fld id="{CE0BD6F9-63C6-4796-A0B4-1E4F7265A7EC}"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5849313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B5838A3-35CD-466A-B42C-8CDCD2C296C2}"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4" name="Slide Number Placeholder 17"/>
          <p:cNvSpPr>
            <a:spLocks noGrp="1"/>
          </p:cNvSpPr>
          <p:nvPr>
            <p:ph type="sldNum" sz="quarter" idx="12"/>
          </p:nvPr>
        </p:nvSpPr>
        <p:spPr/>
        <p:txBody>
          <a:bodyPr/>
          <a:lstStyle>
            <a:lvl1pPr>
              <a:defRPr/>
            </a:lvl1pPr>
          </a:lstStyle>
          <a:p>
            <a:pPr>
              <a:defRPr/>
            </a:pPr>
            <a:fld id="{6093B44E-20C6-4B3C-8CB5-6F93F6D01BEE}"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0320986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06A0642-A8E2-4011-BFD3-7962C1566ED2}"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7" name="Slide Number Placeholder 17"/>
          <p:cNvSpPr>
            <a:spLocks noGrp="1"/>
          </p:cNvSpPr>
          <p:nvPr>
            <p:ph type="sldNum" sz="quarter" idx="12"/>
          </p:nvPr>
        </p:nvSpPr>
        <p:spPr/>
        <p:txBody>
          <a:bodyPr/>
          <a:lstStyle>
            <a:lvl1pPr>
              <a:defRPr/>
            </a:lvl1pPr>
          </a:lstStyle>
          <a:p>
            <a:pPr>
              <a:defRPr/>
            </a:pPr>
            <a:fld id="{9AC32BBF-1643-4BE4-917D-F5E466EFE8F6}"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27245334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onstantia"/>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onstantia"/>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98A81C1-57A9-4F06-9F5D-D4F8D726F4ED}"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6F8959A-2CF2-4CC7-939C-17F5576AE92F}"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31641554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40F4F9A-11C9-424F-9CBA-45DF9AF235CD}"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4C5AA1E0-BF19-4BBE-A91D-D1B9272AD056}"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3569226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5B0D907-7661-477E-879F-D02241FBFB04}"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83A2C2D2-46F5-46F8-9CC3-1AEA0E28355D}"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22929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B5838A3-35CD-466A-B42C-8CDCD2C296C2}" type="datetimeFigureOut">
              <a:rPr lang="en-US"/>
              <a:pPr>
                <a:defRPr/>
              </a:pPr>
              <a:t>9/8/17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093B44E-20C6-4B3C-8CB5-6F93F6D01B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06A0642-A8E2-4011-BFD3-7962C1566ED2}" type="datetimeFigureOut">
              <a:rPr lang="en-US"/>
              <a:pPr>
                <a:defRPr/>
              </a:pPr>
              <a:t>9/8/17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AC32BBF-1643-4BE4-917D-F5E466EFE8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98A81C1-57A9-4F06-9F5D-D4F8D726F4ED}" type="datetimeFigureOut">
              <a:rPr lang="en-US"/>
              <a:pPr>
                <a:defRPr/>
              </a:pPr>
              <a:t>9/8/17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6F8959A-2CF2-4CC7-939C-17F5576AE9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4" Type="http://schemas.openxmlformats.org/officeDocument/2006/relationships/image" Target="../media/image3.jpeg"/><Relationship Id="rId15"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D95CFAC-9F0E-48A1-AA98-D30B38521296}" type="datetimeFigureOut">
              <a:rPr lang="en-US"/>
              <a:pPr>
                <a:defRPr/>
              </a:pPr>
              <a:t>9/8/17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F0B97B79-7948-41BE-8377-CF3029A71C12}"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pitchFamily="48" charset="-128"/>
                <a:cs typeface="+mn-cs"/>
              </a:defRPr>
            </a:lvl1pPr>
          </a:lstStyle>
          <a:p>
            <a:pPr>
              <a:defRPr/>
            </a:pPr>
            <a:endParaRPr lang="en-US">
              <a:solidFill>
                <a:srgbClr val="BBE0E3"/>
              </a:solidFill>
              <a:latin typeface="Helvetica"/>
            </a:endParaRPr>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pitchFamily="48" charset="-128"/>
                <a:cs typeface="+mn-cs"/>
              </a:defRPr>
            </a:lvl1pPr>
          </a:lstStyle>
          <a:p>
            <a:pPr>
              <a:defRPr/>
            </a:pPr>
            <a:endParaRPr lang="en-US">
              <a:solidFill>
                <a:srgbClr val="BBE0E3"/>
              </a:solidFill>
              <a:latin typeface="Helvetica"/>
            </a:endParaRPr>
          </a:p>
        </p:txBody>
      </p:sp>
      <p:sp>
        <p:nvSpPr>
          <p:cNvPr id="3079"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fld id="{92BDBE48-55E8-F043-9318-8F5850865627}" type="slidenum">
              <a:rPr lang="en-US" smtClean="0">
                <a:solidFill>
                  <a:srgbClr val="BBE0E3"/>
                </a:solidFill>
                <a:ea typeface="ＭＳ Ｐゴシック" charset="0"/>
                <a:cs typeface="ＭＳ Ｐゴシック" charset="0"/>
              </a:rPr>
              <a:pPr/>
              <a:t>‹#›</a:t>
            </a:fld>
            <a:endParaRPr lang="en-US" smtClean="0">
              <a:solidFill>
                <a:srgbClr val="BBE0E3"/>
              </a:solidFill>
              <a:ea typeface="ＭＳ Ｐゴシック" charset="0"/>
              <a:cs typeface="ＭＳ Ｐゴシック" charset="0"/>
            </a:endParaRPr>
          </a:p>
        </p:txBody>
      </p:sp>
    </p:spTree>
    <p:extLst>
      <p:ext uri="{BB962C8B-B14F-4D97-AF65-F5344CB8AC3E}">
        <p14:creationId xmlns:p14="http://schemas.microsoft.com/office/powerpoint/2010/main" val="2871899243"/>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b="1">
          <a:solidFill>
            <a:schemeClr val="tx2"/>
          </a:solidFill>
          <a:latin typeface="Helvetica" pitchFamily="48" charset="0"/>
          <a:ea typeface="ＭＳ Ｐゴシック" pitchFamily="48" charset="-128"/>
          <a:cs typeface="ＭＳ Ｐゴシック" charset="0"/>
        </a:defRPr>
      </a:lvl2pPr>
      <a:lvl3pPr algn="ctr" rtl="0" eaLnBrk="0" fontAlgn="base" hangingPunct="0">
        <a:spcBef>
          <a:spcPct val="0"/>
        </a:spcBef>
        <a:spcAft>
          <a:spcPct val="0"/>
        </a:spcAft>
        <a:defRPr kumimoji="1" sz="4400" b="1">
          <a:solidFill>
            <a:schemeClr val="tx2"/>
          </a:solidFill>
          <a:latin typeface="Helvetica" pitchFamily="48" charset="0"/>
          <a:ea typeface="ＭＳ Ｐゴシック" pitchFamily="48" charset="-128"/>
          <a:cs typeface="ＭＳ Ｐゴシック" charset="0"/>
        </a:defRPr>
      </a:lvl3pPr>
      <a:lvl4pPr algn="ctr" rtl="0" eaLnBrk="0" fontAlgn="base" hangingPunct="0">
        <a:spcBef>
          <a:spcPct val="0"/>
        </a:spcBef>
        <a:spcAft>
          <a:spcPct val="0"/>
        </a:spcAft>
        <a:defRPr kumimoji="1" sz="4400" b="1">
          <a:solidFill>
            <a:schemeClr val="tx2"/>
          </a:solidFill>
          <a:latin typeface="Helvetica" pitchFamily="48" charset="0"/>
          <a:ea typeface="ＭＳ Ｐゴシック" pitchFamily="48" charset="-128"/>
          <a:cs typeface="ＭＳ Ｐゴシック" charset="0"/>
        </a:defRPr>
      </a:lvl4pPr>
      <a:lvl5pPr algn="ctr" rtl="0" eaLnBrk="0" fontAlgn="base" hangingPunct="0">
        <a:spcBef>
          <a:spcPct val="0"/>
        </a:spcBef>
        <a:spcAft>
          <a:spcPct val="0"/>
        </a:spcAft>
        <a:defRPr kumimoji="1" sz="4400" b="1">
          <a:solidFill>
            <a:schemeClr val="tx2"/>
          </a:solidFill>
          <a:latin typeface="Helvetica" pitchFamily="48" charset="0"/>
          <a:ea typeface="ＭＳ Ｐゴシック" pitchFamily="48" charset="-128"/>
          <a:cs typeface="ＭＳ Ｐゴシック" charset="0"/>
        </a:defRPr>
      </a:lvl5pPr>
      <a:lvl6pPr marL="457200" algn="ctr" rtl="0" fontAlgn="base">
        <a:spcBef>
          <a:spcPct val="0"/>
        </a:spcBef>
        <a:spcAft>
          <a:spcPct val="0"/>
        </a:spcAft>
        <a:defRPr kumimoji="1" sz="4400" b="1">
          <a:solidFill>
            <a:schemeClr val="tx2"/>
          </a:solidFill>
          <a:latin typeface="Helvetica" pitchFamily="48" charset="0"/>
          <a:ea typeface="ＭＳ Ｐゴシック" pitchFamily="48" charset="-128"/>
        </a:defRPr>
      </a:lvl6pPr>
      <a:lvl7pPr marL="914400" algn="ctr" rtl="0" fontAlgn="base">
        <a:spcBef>
          <a:spcPct val="0"/>
        </a:spcBef>
        <a:spcAft>
          <a:spcPct val="0"/>
        </a:spcAft>
        <a:defRPr kumimoji="1" sz="4400" b="1">
          <a:solidFill>
            <a:schemeClr val="tx2"/>
          </a:solidFill>
          <a:latin typeface="Helvetica" pitchFamily="48" charset="0"/>
          <a:ea typeface="ＭＳ Ｐゴシック" pitchFamily="48" charset="-128"/>
        </a:defRPr>
      </a:lvl7pPr>
      <a:lvl8pPr marL="1371600" algn="ctr" rtl="0" fontAlgn="base">
        <a:spcBef>
          <a:spcPct val="0"/>
        </a:spcBef>
        <a:spcAft>
          <a:spcPct val="0"/>
        </a:spcAft>
        <a:defRPr kumimoji="1" sz="4400" b="1">
          <a:solidFill>
            <a:schemeClr val="tx2"/>
          </a:solidFill>
          <a:latin typeface="Helvetica" pitchFamily="48" charset="0"/>
          <a:ea typeface="ＭＳ Ｐゴシック" pitchFamily="48" charset="-128"/>
        </a:defRPr>
      </a:lvl8pPr>
      <a:lvl9pPr marL="1828800" algn="ctr" rtl="0" fontAlgn="base">
        <a:spcBef>
          <a:spcPct val="0"/>
        </a:spcBef>
        <a:spcAft>
          <a:spcPct val="0"/>
        </a:spcAft>
        <a:defRPr kumimoji="1" sz="4400" b="1">
          <a:solidFill>
            <a:schemeClr val="tx2"/>
          </a:solidFill>
          <a:latin typeface="Helvetica" pitchFamily="48" charset="0"/>
          <a:ea typeface="ＭＳ Ｐゴシック" pitchFamily="48" charset="-128"/>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D95CFAC-9F0E-48A1-AA98-D30B38521296}"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latin typeface="Constantia"/>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F0B97B79-7948-41BE-8377-CF3029A71C12}"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grpSp>
    </p:spTree>
    <p:extLst>
      <p:ext uri="{BB962C8B-B14F-4D97-AF65-F5344CB8AC3E}">
        <p14:creationId xmlns:p14="http://schemas.microsoft.com/office/powerpoint/2010/main" val="18121190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D95CFAC-9F0E-48A1-AA98-D30B38521296}"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latin typeface="Constantia"/>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F0B97B79-7948-41BE-8377-CF3029A71C12}"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grpSp>
    </p:spTree>
    <p:extLst>
      <p:ext uri="{BB962C8B-B14F-4D97-AF65-F5344CB8AC3E}">
        <p14:creationId xmlns:p14="http://schemas.microsoft.com/office/powerpoint/2010/main" val="219276964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D95CFAC-9F0E-48A1-AA98-D30B38521296}"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latin typeface="Constantia"/>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F0B97B79-7948-41BE-8377-CF3029A71C12}"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grpSp>
    </p:spTree>
    <p:extLst>
      <p:ext uri="{BB962C8B-B14F-4D97-AF65-F5344CB8AC3E}">
        <p14:creationId xmlns:p14="http://schemas.microsoft.com/office/powerpoint/2010/main" val="282168866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D95CFAC-9F0E-48A1-AA98-D30B38521296}" type="datetimeFigureOut">
              <a:rPr lang="en-US">
                <a:solidFill>
                  <a:srgbClr val="04617B">
                    <a:shade val="90000"/>
                  </a:srgbClr>
                </a:solidFill>
                <a:latin typeface="Constantia"/>
              </a:rPr>
              <a:pPr>
                <a:defRPr/>
              </a:pPr>
              <a:t>9/8/17</a:t>
            </a:fld>
            <a:endParaRPr lang="en-US">
              <a:solidFill>
                <a:srgbClr val="04617B">
                  <a:shade val="90000"/>
                </a:srgbClr>
              </a:solidFill>
              <a:latin typeface="Constantia"/>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latin typeface="Constantia"/>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F0B97B79-7948-41BE-8377-CF3029A71C12}" type="slidenum">
              <a:rPr lang="en-US">
                <a:solidFill>
                  <a:srgbClr val="04617B">
                    <a:shade val="90000"/>
                  </a:srgbClr>
                </a:solidFill>
                <a:latin typeface="Constantia"/>
              </a:rPr>
              <a:pPr>
                <a:defRPr/>
              </a:pPr>
              <a:t>‹#›</a:t>
            </a:fld>
            <a:endParaRPr lang="en-US">
              <a:solidFill>
                <a:srgbClr val="04617B">
                  <a:shade val="90000"/>
                </a:srgbClr>
              </a:solidFill>
              <a:latin typeface="Constantia"/>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grpSp>
    </p:spTree>
    <p:extLst>
      <p:ext uri="{BB962C8B-B14F-4D97-AF65-F5344CB8AC3E}">
        <p14:creationId xmlns:p14="http://schemas.microsoft.com/office/powerpoint/2010/main" val="182095086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7.jpeg"/><Relationship Id="rId3"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cleanvideosearch.com/media/action/yt/watch?videoId=KO9DAnw39d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hyperlink" Target="https://youtu.be/8JsdiTiowGM" TargetMode="External"/><Relationship Id="rId3" Type="http://schemas.openxmlformats.org/officeDocument/2006/relationships/hyperlink" Target="https://youtu.be/Bpa7wwYyPR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hyperlink" Target="https://youtu.be/yvEr0fqYWs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35.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hyperlink" Target="https://youtu.be/Q7C2MKoBL7Q" TargetMode="External"/><Relationship Id="rId3" Type="http://schemas.openxmlformats.org/officeDocument/2006/relationships/hyperlink" Target="https://youtu.be/FMKwq-mQVg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solidFill>
                <a:srgbClr val="BBE0E3"/>
              </a:solidFill>
              <a:latin typeface="Helvetica"/>
              <a:ea typeface="ＭＳ Ｐゴシック"/>
            </a:endParaRPr>
          </a:p>
        </p:txBody>
      </p:sp>
      <p:sp>
        <p:nvSpPr>
          <p:cNvPr id="4" name="Rectangle 3"/>
          <p:cNvSpPr/>
          <p:nvPr/>
        </p:nvSpPr>
        <p:spPr>
          <a:xfrm>
            <a:off x="376238" y="846138"/>
            <a:ext cx="8408987" cy="3856902"/>
          </a:xfrm>
          <a:prstGeom prst="rect">
            <a:avLst/>
          </a:prstGeom>
        </p:spPr>
        <p:txBody>
          <a:bodyPr>
            <a:spAutoFit/>
          </a:bodyPr>
          <a:lstStyle/>
          <a:p>
            <a:pPr eaLnBrk="0" hangingPunct="0">
              <a:lnSpc>
                <a:spcPct val="107000"/>
              </a:lnSpc>
              <a:spcAft>
                <a:spcPts val="600"/>
              </a:spcAft>
            </a:pPr>
            <a:endParaRPr lang="en-US" sz="1000" dirty="0" smtClean="0">
              <a:solidFill>
                <a:srgbClr val="1F1F2E"/>
              </a:solidFill>
              <a:latin typeface="KG Second Chances Solid" charset="0"/>
              <a:ea typeface="Calibri" charset="0"/>
              <a:cs typeface="Arial" charset="0"/>
            </a:endParaRPr>
          </a:p>
          <a:p>
            <a:pPr algn="ctr" eaLnBrk="0" hangingPunct="0">
              <a:lnSpc>
                <a:spcPct val="107000"/>
              </a:lnSpc>
              <a:spcAft>
                <a:spcPts val="600"/>
              </a:spcAft>
            </a:pPr>
            <a:r>
              <a:rPr lang="en-US" sz="3300" b="1" dirty="0" smtClean="0">
                <a:solidFill>
                  <a:srgbClr val="1F1F2E"/>
                </a:solidFill>
                <a:latin typeface="KG Second Chances Solid" charset="0"/>
                <a:ea typeface="ＭＳ Ｐゴシック" charset="0"/>
                <a:cs typeface="ＭＳ Ｐゴシック" charset="0"/>
              </a:rPr>
              <a:t>Languages Walk</a:t>
            </a:r>
          </a:p>
          <a:p>
            <a:pPr algn="ctr" eaLnBrk="0" hangingPunct="0">
              <a:lnSpc>
                <a:spcPct val="107000"/>
              </a:lnSpc>
              <a:spcAft>
                <a:spcPts val="600"/>
              </a:spcAft>
            </a:pPr>
            <a:endParaRPr lang="en-US" sz="3300" dirty="0" smtClean="0">
              <a:solidFill>
                <a:srgbClr val="1F1F2E"/>
              </a:solidFill>
              <a:latin typeface="KG Second Chances Solid" charset="0"/>
              <a:ea typeface="ＭＳ Ｐゴシック" charset="0"/>
              <a:cs typeface="ＭＳ Ｐゴシック" charset="0"/>
            </a:endParaRPr>
          </a:p>
          <a:p>
            <a:pPr algn="ctr" eaLnBrk="0" hangingPunct="0">
              <a:lnSpc>
                <a:spcPct val="107000"/>
              </a:lnSpc>
              <a:spcAft>
                <a:spcPts val="600"/>
              </a:spcAft>
            </a:pPr>
            <a:r>
              <a:rPr lang="en-US" sz="3300" dirty="0" smtClean="0">
                <a:solidFill>
                  <a:srgbClr val="1F1F2E"/>
                </a:solidFill>
                <a:latin typeface="KG Second Chances Solid" charset="0"/>
                <a:ea typeface="ＭＳ Ｐゴシック" charset="0"/>
                <a:cs typeface="ＭＳ Ｐゴシック" charset="0"/>
              </a:rPr>
              <a:t>Follow the directions on your sheet quietly. </a:t>
            </a:r>
          </a:p>
          <a:p>
            <a:pPr eaLnBrk="0" hangingPunct="0">
              <a:buFont typeface="Arial" charset="0"/>
              <a:buChar char="•"/>
            </a:pPr>
            <a:endParaRPr lang="en-US" sz="1500" dirty="0" smtClean="0">
              <a:solidFill>
                <a:srgbClr val="BBE0E3"/>
              </a:solidFill>
              <a:latin typeface="KBScaredStraight" charset="0"/>
              <a:ea typeface="ＭＳ Ｐゴシック" charset="0"/>
              <a:cs typeface="KBScaredStraight" charset="0"/>
            </a:endParaRPr>
          </a:p>
          <a:p>
            <a:pPr eaLnBrk="0" hangingPunct="0">
              <a:buFont typeface="Arial" charset="0"/>
              <a:buChar char="•"/>
            </a:pPr>
            <a:endParaRPr lang="en-US" sz="1500" dirty="0" smtClean="0">
              <a:solidFill>
                <a:srgbClr val="BBE0E3"/>
              </a:solidFill>
              <a:latin typeface="KBScaredStraight" charset="0"/>
              <a:ea typeface="ＭＳ Ｐゴシック" charset="0"/>
              <a:cs typeface="KBScaredStraight" charset="0"/>
            </a:endParaRPr>
          </a:p>
          <a:p>
            <a:pPr eaLnBrk="0" hangingPunct="0">
              <a:buFont typeface="Arial" charset="0"/>
              <a:buChar char="•"/>
            </a:pPr>
            <a:endParaRPr lang="en-US" sz="2400" dirty="0" smtClean="0">
              <a:solidFill>
                <a:srgbClr val="BBE0E3"/>
              </a:solidFill>
              <a:latin typeface="KBScaredStraight" charset="0"/>
              <a:ea typeface="ＭＳ Ｐゴシック" charset="0"/>
              <a:cs typeface="KBScaredStraight" charset="0"/>
            </a:endParaRPr>
          </a:p>
          <a:p>
            <a:pPr eaLnBrk="0" hangingPunct="0">
              <a:buFont typeface="Arial" charset="0"/>
              <a:buChar char="•"/>
            </a:pPr>
            <a:endParaRPr lang="en-US" sz="2400" dirty="0" smtClean="0">
              <a:solidFill>
                <a:srgbClr val="BBE0E3"/>
              </a:solidFill>
              <a:latin typeface="KBScaredStraight" charset="0"/>
              <a:ea typeface="ＭＳ Ｐゴシック" charset="0"/>
              <a:cs typeface="KBScaredStraight" charset="0"/>
            </a:endParaRPr>
          </a:p>
          <a:p>
            <a:pPr eaLnBrk="0" hangingPunct="0">
              <a:buFont typeface="Arial" charset="0"/>
              <a:buChar char="•"/>
            </a:pPr>
            <a:endParaRPr lang="en-US" sz="1500" dirty="0" smtClean="0">
              <a:solidFill>
                <a:srgbClr val="BBE0E3"/>
              </a:solidFill>
              <a:latin typeface="KBScaredStraight" charset="0"/>
              <a:ea typeface="ＭＳ Ｐゴシック" charset="0"/>
              <a:cs typeface="KBScaredStraight" charset="0"/>
            </a:endParaRPr>
          </a:p>
          <a:p>
            <a:pPr eaLnBrk="0" hangingPunct="0">
              <a:buFont typeface="Arial" charset="0"/>
              <a:buChar char="•"/>
            </a:pPr>
            <a:endParaRPr lang="en-US" sz="1500" dirty="0" smtClean="0">
              <a:solidFill>
                <a:srgbClr val="BBE0E3"/>
              </a:solidFill>
              <a:latin typeface="KBScaredStraight" charset="0"/>
              <a:ea typeface="ＭＳ Ｐゴシック" charset="0"/>
              <a:cs typeface="KBScaredStraight" charset="0"/>
            </a:endParaRPr>
          </a:p>
        </p:txBody>
      </p:sp>
      <p:sp>
        <p:nvSpPr>
          <p:cNvPr id="2" name="Rounded Rectangle 1"/>
          <p:cNvSpPr>
            <a:spLocks noChangeArrowheads="1"/>
          </p:cNvSpPr>
          <p:nvPr/>
        </p:nvSpPr>
        <p:spPr bwMode="auto">
          <a:xfrm>
            <a:off x="158750" y="228600"/>
            <a:ext cx="8842375" cy="6386513"/>
          </a:xfrm>
          <a:prstGeom prst="roundRect">
            <a:avLst>
              <a:gd name="adj" fmla="val 16667"/>
            </a:avLst>
          </a:prstGeom>
          <a:noFill/>
          <a:ln w="57150">
            <a:solidFill>
              <a:srgbClr val="000000"/>
            </a:solidFill>
            <a:prstDash val="dash"/>
            <a:round/>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0" hangingPunct="0">
              <a:defRPr/>
            </a:pPr>
            <a:endParaRPr lang="en-US" sz="2400">
              <a:solidFill>
                <a:srgbClr val="BBE0E3"/>
              </a:solidFill>
              <a:latin typeface="Helvetica"/>
              <a:ea typeface="ＭＳ Ｐゴシック"/>
              <a:cs typeface="ＭＳ Ｐゴシック" charset="0"/>
            </a:endParaRPr>
          </a:p>
        </p:txBody>
      </p:sp>
      <p:sp>
        <p:nvSpPr>
          <p:cNvPr id="5125"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19881665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Grp="1"/>
          </p:cNvSpPr>
          <p:nvPr>
            <p:ph type="ctrTitle" idx="4294967295"/>
          </p:nvPr>
        </p:nvSpPr>
        <p:spPr>
          <a:xfrm>
            <a:off x="685800" y="685801"/>
            <a:ext cx="7772400" cy="5105400"/>
          </a:xfrm>
        </p:spPr>
        <p:txBody>
          <a:bodyPr/>
          <a:lstStyle/>
          <a:p>
            <a:r>
              <a:rPr lang="en-US" sz="4600" dirty="0" smtClean="0">
                <a:solidFill>
                  <a:schemeClr val="tx1"/>
                </a:solidFill>
              </a:rPr>
              <a:t/>
            </a:r>
            <a:br>
              <a:rPr lang="en-US" sz="4600" dirty="0" smtClean="0">
                <a:solidFill>
                  <a:schemeClr val="tx1"/>
                </a:solidFill>
              </a:rPr>
            </a:br>
            <a:r>
              <a:rPr lang="en-US" sz="4600" dirty="0" smtClean="0">
                <a:solidFill>
                  <a:schemeClr val="tx1"/>
                </a:solidFill>
              </a:rPr>
              <a:t/>
            </a:r>
            <a:br>
              <a:rPr lang="en-US" sz="4600" dirty="0" smtClean="0">
                <a:solidFill>
                  <a:schemeClr val="tx1"/>
                </a:solidFill>
              </a:rPr>
            </a:br>
            <a:r>
              <a:rPr lang="en-US" sz="4600" dirty="0" smtClean="0">
                <a:solidFill>
                  <a:schemeClr val="tx1"/>
                </a:solidFill>
              </a:rPr>
              <a:t/>
            </a:r>
            <a:br>
              <a:rPr lang="en-US" sz="4600" dirty="0" smtClean="0">
                <a:solidFill>
                  <a:schemeClr val="tx1"/>
                </a:solidFill>
              </a:rPr>
            </a:br>
            <a:r>
              <a:rPr lang="en-US" sz="4600" dirty="0" smtClean="0">
                <a:solidFill>
                  <a:schemeClr val="tx1"/>
                </a:solidFill>
              </a:rPr>
              <a:t/>
            </a:r>
            <a:br>
              <a:rPr lang="en-US" sz="4600" dirty="0" smtClean="0">
                <a:solidFill>
                  <a:schemeClr val="tx1"/>
                </a:solidFill>
              </a:rPr>
            </a:br>
            <a:r>
              <a:rPr lang="en-US" sz="4600" dirty="0" smtClean="0">
                <a:solidFill>
                  <a:schemeClr val="tx1"/>
                </a:solidFill>
              </a:rPr>
              <a:t/>
            </a:r>
            <a:br>
              <a:rPr lang="en-US" sz="4600" dirty="0" smtClean="0">
                <a:solidFill>
                  <a:schemeClr val="tx1"/>
                </a:solidFill>
              </a:rPr>
            </a:br>
            <a:r>
              <a:rPr lang="en-US" sz="4600" dirty="0" smtClean="0">
                <a:solidFill>
                  <a:schemeClr val="tx1"/>
                </a:solidFill>
              </a:rPr>
              <a:t/>
            </a:r>
            <a:br>
              <a:rPr lang="en-US" sz="4600" dirty="0" smtClean="0">
                <a:solidFill>
                  <a:schemeClr val="tx1"/>
                </a:solidFill>
              </a:rPr>
            </a:br>
            <a:r>
              <a:rPr lang="en-US" sz="4600" dirty="0" smtClean="0">
                <a:solidFill>
                  <a:schemeClr val="tx1"/>
                </a:solidFill>
              </a:rPr>
              <a:t/>
            </a:r>
            <a:br>
              <a:rPr lang="en-US" sz="4600" dirty="0" smtClean="0">
                <a:solidFill>
                  <a:schemeClr val="tx1"/>
                </a:solidFill>
              </a:rPr>
            </a:br>
            <a:r>
              <a:rPr lang="en-US" sz="4600" dirty="0" smtClean="0">
                <a:solidFill>
                  <a:schemeClr val="tx1"/>
                </a:solidFill>
              </a:rPr>
              <a:t/>
            </a:r>
            <a:br>
              <a:rPr lang="en-US" sz="4600" dirty="0" smtClean="0">
                <a:solidFill>
                  <a:schemeClr val="tx1"/>
                </a:solidFill>
              </a:rPr>
            </a:br>
            <a:r>
              <a:rPr lang="en-US" sz="6000" dirty="0" smtClean="0">
                <a:solidFill>
                  <a:schemeClr val="tx1"/>
                </a:solidFill>
              </a:rPr>
              <a:t>EUROPEAN </a:t>
            </a:r>
            <a:r>
              <a:rPr lang="en-US" sz="6000" dirty="0" smtClean="0">
                <a:solidFill>
                  <a:schemeClr val="tx1"/>
                </a:solidFill>
              </a:rPr>
              <a:t>LANGUAGES</a:t>
            </a:r>
            <a:r>
              <a:rPr lang="en-US" sz="6000" dirty="0" smtClean="0">
                <a:solidFill>
                  <a:schemeClr val="tx1"/>
                </a:solidFill>
              </a:rPr>
              <a:t> </a:t>
            </a:r>
            <a:r>
              <a:rPr lang="en-US" sz="4600" dirty="0" smtClean="0">
                <a:solidFill>
                  <a:schemeClr val="tx1"/>
                </a:solidFill>
              </a:rPr>
              <a:t/>
            </a:r>
            <a:br>
              <a:rPr lang="en-US" sz="4600" dirty="0" smtClean="0">
                <a:solidFill>
                  <a:schemeClr val="tx1"/>
                </a:solidFill>
              </a:rPr>
            </a:br>
            <a:r>
              <a:rPr lang="en-US" sz="3200" dirty="0" smtClean="0">
                <a:solidFill>
                  <a:schemeClr val="tx1"/>
                </a:solidFill>
              </a:rPr>
              <a:t>SS6G10  </a:t>
            </a:r>
            <a:r>
              <a:rPr lang="en-US" sz="3200" dirty="0">
                <a:solidFill>
                  <a:schemeClr val="tx1"/>
                </a:solidFill>
              </a:rPr>
              <a:t>D</a:t>
            </a:r>
            <a:r>
              <a:rPr lang="en-US" sz="3200" dirty="0" smtClean="0">
                <a:solidFill>
                  <a:schemeClr val="tx1"/>
                </a:solidFill>
              </a:rPr>
              <a:t>escribe selected </a:t>
            </a:r>
            <a:r>
              <a:rPr lang="en-US" sz="3200" dirty="0" smtClean="0">
                <a:solidFill>
                  <a:schemeClr val="tx1"/>
                </a:solidFill>
              </a:rPr>
              <a:t>cultural characteristics of Europe. </a:t>
            </a:r>
            <a:br>
              <a:rPr lang="en-US" sz="3200" dirty="0" smtClean="0">
                <a:solidFill>
                  <a:schemeClr val="tx1"/>
                </a:solidFill>
              </a:rPr>
            </a:br>
            <a:r>
              <a:rPr lang="en-US" sz="3200" i="1" dirty="0" smtClean="0"/>
              <a:t>A.  </a:t>
            </a:r>
            <a:r>
              <a:rPr lang="en-US" sz="3200" i="1" dirty="0" smtClean="0"/>
              <a:t>Describe</a:t>
            </a:r>
            <a:r>
              <a:rPr lang="en-US" sz="3200" i="1" dirty="0" smtClean="0"/>
              <a:t> </a:t>
            </a:r>
            <a:r>
              <a:rPr lang="en-US" sz="3200" i="1" dirty="0" smtClean="0"/>
              <a:t>the diversity </a:t>
            </a:r>
            <a:r>
              <a:rPr lang="en-US" sz="3200" i="1" dirty="0" smtClean="0"/>
              <a:t>of </a:t>
            </a:r>
            <a:r>
              <a:rPr lang="en-US" sz="3200" i="1" dirty="0" smtClean="0"/>
              <a:t>languages </a:t>
            </a:r>
            <a:r>
              <a:rPr lang="en-US" sz="3200" i="1" dirty="0" smtClean="0"/>
              <a:t>spoken in Europe.  </a:t>
            </a:r>
            <a:br>
              <a:rPr lang="en-US" sz="3200" i="1" dirty="0" smtClean="0"/>
            </a:br>
            <a:endParaRPr lang="en-US" sz="4600" dirty="0" smtClean="0"/>
          </a:p>
        </p:txBody>
      </p:sp>
    </p:spTree>
    <p:extLst>
      <p:ext uri="{BB962C8B-B14F-4D97-AF65-F5344CB8AC3E}">
        <p14:creationId xmlns:p14="http://schemas.microsoft.com/office/powerpoint/2010/main" val="23407906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MC900438767[1]"/>
          <p:cNvPicPr>
            <a:picLocks noChangeAspect="1" noChangeArrowheads="1"/>
          </p:cNvPicPr>
          <p:nvPr/>
        </p:nvPicPr>
        <p:blipFill>
          <a:blip r:embed="rId2"/>
          <a:srcRect/>
          <a:stretch>
            <a:fillRect/>
          </a:stretch>
        </p:blipFill>
        <p:spPr bwMode="auto">
          <a:xfrm>
            <a:off x="381000" y="685800"/>
            <a:ext cx="3124200" cy="2665413"/>
          </a:xfrm>
          <a:prstGeom prst="rect">
            <a:avLst/>
          </a:prstGeom>
          <a:noFill/>
          <a:ln w="9525">
            <a:noFill/>
            <a:miter lim="800000"/>
            <a:headEnd/>
            <a:tailEnd/>
          </a:ln>
        </p:spPr>
      </p:pic>
      <p:pic>
        <p:nvPicPr>
          <p:cNvPr id="15362" name="Picture 6" descr="MC900326946[1]"/>
          <p:cNvPicPr>
            <a:picLocks noChangeAspect="1" noChangeArrowheads="1"/>
          </p:cNvPicPr>
          <p:nvPr/>
        </p:nvPicPr>
        <p:blipFill>
          <a:blip r:embed="rId3"/>
          <a:srcRect/>
          <a:stretch>
            <a:fillRect/>
          </a:stretch>
        </p:blipFill>
        <p:spPr bwMode="auto">
          <a:xfrm>
            <a:off x="5715000" y="3581400"/>
            <a:ext cx="2586038" cy="2452688"/>
          </a:xfrm>
          <a:prstGeom prst="rect">
            <a:avLst/>
          </a:prstGeom>
          <a:noFill/>
          <a:ln w="9525">
            <a:noFill/>
            <a:miter lim="800000"/>
            <a:headEnd/>
            <a:tailEnd/>
          </a:ln>
        </p:spPr>
      </p:pic>
      <p:sp>
        <p:nvSpPr>
          <p:cNvPr id="15363" name="Text Box 7"/>
          <p:cNvSpPr txBox="1">
            <a:spLocks noChangeArrowheads="1"/>
          </p:cNvSpPr>
          <p:nvPr/>
        </p:nvSpPr>
        <p:spPr bwMode="auto">
          <a:xfrm>
            <a:off x="304800" y="2844800"/>
            <a:ext cx="3438236" cy="1384995"/>
          </a:xfrm>
          <a:prstGeom prst="rect">
            <a:avLst/>
          </a:prstGeom>
          <a:noFill/>
          <a:ln w="9525">
            <a:noFill/>
            <a:miter lim="800000"/>
            <a:headEnd/>
            <a:tailEnd/>
          </a:ln>
        </p:spPr>
        <p:txBody>
          <a:bodyPr wrap="none">
            <a:spAutoFit/>
          </a:bodyPr>
          <a:lstStyle/>
          <a:p>
            <a:r>
              <a:rPr lang="en-US" sz="2800" dirty="0">
                <a:solidFill>
                  <a:prstClr val="black"/>
                </a:solidFill>
              </a:rPr>
              <a:t>In the United </a:t>
            </a:r>
            <a:r>
              <a:rPr lang="en-US" sz="2800" dirty="0" smtClean="0">
                <a:solidFill>
                  <a:prstClr val="black"/>
                </a:solidFill>
              </a:rPr>
              <a:t>States,</a:t>
            </a:r>
            <a:endParaRPr lang="en-US" sz="2800" dirty="0">
              <a:solidFill>
                <a:prstClr val="black"/>
              </a:solidFill>
            </a:endParaRPr>
          </a:p>
          <a:p>
            <a:r>
              <a:rPr lang="en-US" sz="2800" dirty="0">
                <a:solidFill>
                  <a:srgbClr val="000000"/>
                </a:solidFill>
              </a:rPr>
              <a:t>English </a:t>
            </a:r>
            <a:r>
              <a:rPr lang="en-US" sz="2800" dirty="0">
                <a:solidFill>
                  <a:prstClr val="black"/>
                </a:solidFill>
              </a:rPr>
              <a:t>is the one </a:t>
            </a:r>
          </a:p>
          <a:p>
            <a:r>
              <a:rPr lang="en-US" sz="2800" dirty="0">
                <a:solidFill>
                  <a:prstClr val="black"/>
                </a:solidFill>
              </a:rPr>
              <a:t>dominant language.</a:t>
            </a:r>
          </a:p>
        </p:txBody>
      </p:sp>
      <p:sp>
        <p:nvSpPr>
          <p:cNvPr id="15364" name="Text Box 8"/>
          <p:cNvSpPr txBox="1">
            <a:spLocks noChangeArrowheads="1"/>
          </p:cNvSpPr>
          <p:nvPr/>
        </p:nvSpPr>
        <p:spPr bwMode="auto">
          <a:xfrm>
            <a:off x="4191000" y="4038600"/>
            <a:ext cx="2133600" cy="2246769"/>
          </a:xfrm>
          <a:prstGeom prst="rect">
            <a:avLst/>
          </a:prstGeom>
          <a:noFill/>
          <a:ln w="9525">
            <a:noFill/>
            <a:miter lim="800000"/>
            <a:headEnd/>
            <a:tailEnd/>
          </a:ln>
        </p:spPr>
        <p:txBody>
          <a:bodyPr>
            <a:spAutoFit/>
          </a:bodyPr>
          <a:lstStyle/>
          <a:p>
            <a:r>
              <a:rPr lang="en-US" sz="2800" dirty="0">
                <a:solidFill>
                  <a:prstClr val="black"/>
                </a:solidFill>
              </a:rPr>
              <a:t>In </a:t>
            </a:r>
            <a:r>
              <a:rPr lang="en-US" sz="2800" dirty="0" smtClean="0">
                <a:solidFill>
                  <a:prstClr val="black"/>
                </a:solidFill>
              </a:rPr>
              <a:t>Europe, </a:t>
            </a:r>
            <a:r>
              <a:rPr lang="en-US" sz="2800" dirty="0">
                <a:solidFill>
                  <a:prstClr val="black"/>
                </a:solidFill>
              </a:rPr>
              <a:t>there are over </a:t>
            </a:r>
            <a:r>
              <a:rPr lang="en-US" sz="2800" dirty="0" smtClean="0">
                <a:solidFill>
                  <a:srgbClr val="000000"/>
                </a:solidFill>
              </a:rPr>
              <a:t>200</a:t>
            </a:r>
          </a:p>
          <a:p>
            <a:r>
              <a:rPr lang="en-US" sz="2800" dirty="0" smtClean="0">
                <a:solidFill>
                  <a:prstClr val="black"/>
                </a:solidFill>
              </a:rPr>
              <a:t>native </a:t>
            </a:r>
            <a:r>
              <a:rPr lang="en-US" sz="2800" dirty="0">
                <a:solidFill>
                  <a:prstClr val="black"/>
                </a:solidFill>
              </a:rPr>
              <a:t>languages!!</a:t>
            </a:r>
          </a:p>
        </p:txBody>
      </p:sp>
      <p:sp>
        <p:nvSpPr>
          <p:cNvPr id="15365" name="WordArt 9"/>
          <p:cNvSpPr>
            <a:spLocks noChangeArrowheads="1" noChangeShapeType="1" noTextEdit="1"/>
          </p:cNvSpPr>
          <p:nvPr/>
        </p:nvSpPr>
        <p:spPr bwMode="auto">
          <a:xfrm>
            <a:off x="3657600" y="9144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1</a:t>
            </a:r>
          </a:p>
        </p:txBody>
      </p:sp>
      <p:sp>
        <p:nvSpPr>
          <p:cNvPr id="15366" name="WordArt 10"/>
          <p:cNvSpPr>
            <a:spLocks noChangeArrowheads="1" noChangeShapeType="1" noTextEdit="1"/>
          </p:cNvSpPr>
          <p:nvPr/>
        </p:nvSpPr>
        <p:spPr bwMode="auto">
          <a:xfrm>
            <a:off x="6629400" y="3048000"/>
            <a:ext cx="21336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200+</a:t>
            </a:r>
          </a:p>
        </p:txBody>
      </p:sp>
      <p:sp>
        <p:nvSpPr>
          <p:cNvPr id="15367" name="Line 11"/>
          <p:cNvSpPr>
            <a:spLocks noChangeShapeType="1"/>
          </p:cNvSpPr>
          <p:nvPr/>
        </p:nvSpPr>
        <p:spPr bwMode="auto">
          <a:xfrm flipH="1">
            <a:off x="1981200" y="1600200"/>
            <a:ext cx="4724400" cy="4267200"/>
          </a:xfrm>
          <a:prstGeom prst="line">
            <a:avLst/>
          </a:prstGeom>
          <a:noFill/>
          <a:ln w="9525">
            <a:solidFill>
              <a:schemeClr val="tx1"/>
            </a:solidFill>
            <a:round/>
            <a:headEnd/>
            <a:tailEnd/>
          </a:ln>
        </p:spPr>
        <p:txBody>
          <a:bodyPr/>
          <a:lstStyle/>
          <a:p>
            <a:endParaRPr lang="en-US">
              <a:solidFill>
                <a:prstClr val="black"/>
              </a:solidFill>
            </a:endParaRPr>
          </a:p>
        </p:txBody>
      </p:sp>
    </p:spTree>
    <p:extLst>
      <p:ext uri="{BB962C8B-B14F-4D97-AF65-F5344CB8AC3E}">
        <p14:creationId xmlns:p14="http://schemas.microsoft.com/office/powerpoint/2010/main" val="21505745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be a native speaker of a language? </a:t>
            </a:r>
            <a:endParaRPr lang="en-US" dirty="0"/>
          </a:p>
        </p:txBody>
      </p:sp>
      <p:sp>
        <p:nvSpPr>
          <p:cNvPr id="3" name="Content Placeholder 2"/>
          <p:cNvSpPr>
            <a:spLocks noGrp="1"/>
          </p:cNvSpPr>
          <p:nvPr>
            <p:ph idx="1"/>
          </p:nvPr>
        </p:nvSpPr>
        <p:spPr/>
        <p:txBody>
          <a:bodyPr/>
          <a:lstStyle/>
          <a:p>
            <a:r>
              <a:rPr lang="en-US" sz="4400" i="1" dirty="0" smtClean="0"/>
              <a:t>A native speaker has spoken that language since early childhood</a:t>
            </a:r>
            <a:r>
              <a:rPr lang="en-US" i="1" dirty="0" smtClean="0"/>
              <a:t>.  </a:t>
            </a:r>
            <a:endParaRPr lang="en-US" i="1" dirty="0"/>
          </a:p>
        </p:txBody>
      </p:sp>
    </p:spTree>
    <p:extLst>
      <p:ext uri="{BB962C8B-B14F-4D97-AF65-F5344CB8AC3E}">
        <p14:creationId xmlns:p14="http://schemas.microsoft.com/office/powerpoint/2010/main" val="6614391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990600" y="5715000"/>
            <a:ext cx="2971800" cy="685800"/>
          </a:xfrm>
        </p:spPr>
        <p:txBody>
          <a:bodyPr/>
          <a:lstStyle/>
          <a:p>
            <a:endParaRPr lang="en-US" smtClean="0"/>
          </a:p>
        </p:txBody>
      </p:sp>
      <p:sp>
        <p:nvSpPr>
          <p:cNvPr id="16386" name="Content Placeholder 2"/>
          <p:cNvSpPr>
            <a:spLocks noGrp="1"/>
          </p:cNvSpPr>
          <p:nvPr>
            <p:ph idx="1"/>
          </p:nvPr>
        </p:nvSpPr>
        <p:spPr>
          <a:xfrm>
            <a:off x="609600" y="914400"/>
            <a:ext cx="3657600" cy="5943600"/>
          </a:xfrm>
        </p:spPr>
        <p:txBody>
          <a:bodyPr/>
          <a:lstStyle/>
          <a:p>
            <a:r>
              <a:rPr lang="en-US" sz="4000" dirty="0" smtClean="0"/>
              <a:t>Most languages of Europe can be categorized by their origin- or where and when they started. </a:t>
            </a:r>
          </a:p>
        </p:txBody>
      </p:sp>
      <p:pic>
        <p:nvPicPr>
          <p:cNvPr id="16387" name="Picture 2" descr="http://www.i-love-china.net/wp-content/uploads/2011/03/europe-map.gif"/>
          <p:cNvPicPr>
            <a:picLocks noChangeAspect="1" noChangeArrowheads="1"/>
          </p:cNvPicPr>
          <p:nvPr/>
        </p:nvPicPr>
        <p:blipFill>
          <a:blip r:embed="rId2"/>
          <a:srcRect/>
          <a:stretch>
            <a:fillRect/>
          </a:stretch>
        </p:blipFill>
        <p:spPr bwMode="auto">
          <a:xfrm>
            <a:off x="4495800" y="1219200"/>
            <a:ext cx="3981450" cy="4838700"/>
          </a:xfrm>
          <a:prstGeom prst="rect">
            <a:avLst/>
          </a:prstGeom>
          <a:noFill/>
          <a:ln w="9525">
            <a:noFill/>
            <a:miter lim="800000"/>
            <a:headEnd/>
            <a:tailEnd/>
          </a:ln>
        </p:spPr>
      </p:pic>
    </p:spTree>
    <p:extLst>
      <p:ext uri="{BB962C8B-B14F-4D97-AF65-F5344CB8AC3E}">
        <p14:creationId xmlns:p14="http://schemas.microsoft.com/office/powerpoint/2010/main" val="14819794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66750" y="115888"/>
            <a:ext cx="7772400" cy="1143000"/>
          </a:xfrm>
        </p:spPr>
        <p:txBody>
          <a:bodyPr/>
          <a:lstStyle/>
          <a:p>
            <a:r>
              <a:rPr lang="en-US">
                <a:latin typeface="KG Second Chances Solid" charset="0"/>
                <a:ea typeface="ＭＳ Ｐゴシック" charset="0"/>
              </a:rPr>
              <a:t>European Languages</a:t>
            </a:r>
          </a:p>
        </p:txBody>
      </p:sp>
      <p:sp>
        <p:nvSpPr>
          <p:cNvPr id="17411" name="Content Placeholder 2"/>
          <p:cNvSpPr>
            <a:spLocks noGrp="1"/>
          </p:cNvSpPr>
          <p:nvPr>
            <p:ph idx="1"/>
          </p:nvPr>
        </p:nvSpPr>
        <p:spPr>
          <a:xfrm>
            <a:off x="666750" y="1223963"/>
            <a:ext cx="8153400" cy="4114800"/>
          </a:xfrm>
        </p:spPr>
        <p:txBody>
          <a:bodyPr/>
          <a:lstStyle/>
          <a:p>
            <a:pPr>
              <a:buFontTx/>
              <a:buChar char="•"/>
            </a:pPr>
            <a:r>
              <a:rPr lang="en-US" sz="3600" dirty="0" smtClean="0">
                <a:latin typeface="KBScaredStraight" charset="0"/>
                <a:ea typeface="ＭＳ Ｐゴシック" charset="0"/>
                <a:cs typeface="KBScaredStraight" charset="0"/>
              </a:rPr>
              <a:t>Most </a:t>
            </a:r>
            <a:r>
              <a:rPr lang="en-US" sz="3600" dirty="0">
                <a:latin typeface="KBScaredStraight" charset="0"/>
                <a:ea typeface="ＭＳ Ｐゴシック" charset="0"/>
                <a:cs typeface="KBScaredStraight" charset="0"/>
              </a:rPr>
              <a:t>European languages are in 3 main language families (or categories): </a:t>
            </a:r>
          </a:p>
          <a:p>
            <a:pPr lvl="1">
              <a:buFont typeface="Arial" charset="0"/>
              <a:buChar char="•"/>
            </a:pPr>
            <a:r>
              <a:rPr lang="en-US" sz="3200" b="1" dirty="0">
                <a:solidFill>
                  <a:srgbClr val="FFFF00"/>
                </a:solidFill>
                <a:latin typeface="KBScaredStraight" charset="0"/>
                <a:ea typeface="ＭＳ Ｐゴシック" charset="0"/>
                <a:cs typeface="KBScaredStraight" charset="0"/>
              </a:rPr>
              <a:t>Germanic, </a:t>
            </a:r>
          </a:p>
          <a:p>
            <a:pPr lvl="1">
              <a:buFont typeface="Arial" charset="0"/>
              <a:buChar char="•"/>
            </a:pPr>
            <a:r>
              <a:rPr lang="en-US" sz="3200" b="1" dirty="0">
                <a:solidFill>
                  <a:srgbClr val="FFFF00"/>
                </a:solidFill>
                <a:latin typeface="KBScaredStraight" charset="0"/>
                <a:ea typeface="ＭＳ Ｐゴシック" charset="0"/>
                <a:cs typeface="KBScaredStraight" charset="0"/>
              </a:rPr>
              <a:t>Romance</a:t>
            </a:r>
            <a:r>
              <a:rPr lang="en-US" sz="3200" dirty="0">
                <a:solidFill>
                  <a:srgbClr val="FFFF00"/>
                </a:solidFill>
                <a:latin typeface="KBScaredStraight" charset="0"/>
                <a:ea typeface="ＭＳ Ｐゴシック" charset="0"/>
                <a:cs typeface="KBScaredStraight" charset="0"/>
              </a:rPr>
              <a:t>, &amp; </a:t>
            </a:r>
          </a:p>
          <a:p>
            <a:pPr lvl="1">
              <a:buFont typeface="Arial" charset="0"/>
              <a:buChar char="•"/>
            </a:pPr>
            <a:r>
              <a:rPr lang="en-US" sz="3200" b="1" dirty="0">
                <a:solidFill>
                  <a:srgbClr val="FFFF00"/>
                </a:solidFill>
                <a:latin typeface="KBScaredStraight" charset="0"/>
                <a:ea typeface="ＭＳ Ｐゴシック" charset="0"/>
                <a:cs typeface="KBScaredStraight" charset="0"/>
              </a:rPr>
              <a:t>Slavic</a:t>
            </a:r>
            <a:endParaRPr lang="en-US" sz="3200" dirty="0">
              <a:latin typeface="KBScaredStraight" charset="0"/>
              <a:ea typeface="ＭＳ Ｐゴシック" charset="0"/>
              <a:cs typeface="KBScaredStraight" charset="0"/>
            </a:endParaRPr>
          </a:p>
        </p:txBody>
      </p:sp>
      <p:sp>
        <p:nvSpPr>
          <p:cNvPr id="4"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23691945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endParaRPr lang="en-US" smtClean="0"/>
          </a:p>
        </p:txBody>
      </p:sp>
      <p:sp>
        <p:nvSpPr>
          <p:cNvPr id="17410" name="Content Placeholder 2"/>
          <p:cNvSpPr>
            <a:spLocks noGrp="1"/>
          </p:cNvSpPr>
          <p:nvPr>
            <p:ph idx="1"/>
          </p:nvPr>
        </p:nvSpPr>
        <p:spPr>
          <a:xfrm flipV="1">
            <a:off x="7772400" y="6324600"/>
            <a:ext cx="914400" cy="152400"/>
          </a:xfrm>
        </p:spPr>
        <p:txBody>
          <a:bodyPr/>
          <a:lstStyle/>
          <a:p>
            <a:endParaRPr lang="en-US" smtClean="0"/>
          </a:p>
          <a:p>
            <a:endParaRPr lang="en-US" smtClean="0"/>
          </a:p>
        </p:txBody>
      </p:sp>
      <p:pic>
        <p:nvPicPr>
          <p:cNvPr id="17411" name="Picture 2" descr="http://teacherweb.ftl.pinecrest.edu/snyderd/MWH/Projects/cov/images/language.jpg"/>
          <p:cNvPicPr>
            <a:picLocks noChangeAspect="1" noChangeArrowheads="1"/>
          </p:cNvPicPr>
          <p:nvPr/>
        </p:nvPicPr>
        <p:blipFill>
          <a:blip r:embed="rId2"/>
          <a:srcRect/>
          <a:stretch>
            <a:fillRect/>
          </a:stretch>
        </p:blipFill>
        <p:spPr bwMode="auto">
          <a:xfrm>
            <a:off x="0" y="0"/>
            <a:ext cx="7112000" cy="9094788"/>
          </a:xfrm>
          <a:prstGeom prst="rect">
            <a:avLst/>
          </a:prstGeom>
          <a:noFill/>
          <a:ln w="9525">
            <a:noFill/>
            <a:miter lim="800000"/>
            <a:headEnd/>
            <a:tailEnd/>
          </a:ln>
        </p:spPr>
      </p:pic>
      <p:sp>
        <p:nvSpPr>
          <p:cNvPr id="17412" name="TextBox 4"/>
          <p:cNvSpPr txBox="1">
            <a:spLocks noChangeArrowheads="1"/>
          </p:cNvSpPr>
          <p:nvPr/>
        </p:nvSpPr>
        <p:spPr bwMode="auto">
          <a:xfrm>
            <a:off x="7239000" y="762000"/>
            <a:ext cx="1676400" cy="4524315"/>
          </a:xfrm>
          <a:prstGeom prst="rect">
            <a:avLst/>
          </a:prstGeom>
          <a:noFill/>
          <a:ln w="9525">
            <a:noFill/>
            <a:miter lim="800000"/>
            <a:headEnd/>
            <a:tailEnd/>
          </a:ln>
        </p:spPr>
        <p:txBody>
          <a:bodyPr>
            <a:spAutoFit/>
          </a:bodyPr>
          <a:lstStyle/>
          <a:p>
            <a:r>
              <a:rPr lang="en-US" sz="2400" dirty="0"/>
              <a:t>Green- </a:t>
            </a:r>
            <a:r>
              <a:rPr lang="en-US" sz="2400" b="1" dirty="0">
                <a:solidFill>
                  <a:srgbClr val="FF0000"/>
                </a:solidFill>
              </a:rPr>
              <a:t>Germanic</a:t>
            </a:r>
            <a:r>
              <a:rPr lang="en-US" sz="2400" dirty="0"/>
              <a:t> languages</a:t>
            </a:r>
          </a:p>
          <a:p>
            <a:endParaRPr lang="en-US" sz="2400" dirty="0"/>
          </a:p>
          <a:p>
            <a:r>
              <a:rPr lang="en-US" sz="2400" dirty="0"/>
              <a:t>Beige- </a:t>
            </a:r>
            <a:r>
              <a:rPr lang="en-US" sz="2400" b="1" dirty="0">
                <a:solidFill>
                  <a:srgbClr val="FF0000"/>
                </a:solidFill>
              </a:rPr>
              <a:t>Romance</a:t>
            </a:r>
            <a:r>
              <a:rPr lang="en-US" sz="2400" b="1" dirty="0"/>
              <a:t> </a:t>
            </a:r>
            <a:r>
              <a:rPr lang="en-US" sz="2400" dirty="0"/>
              <a:t>languages</a:t>
            </a:r>
          </a:p>
          <a:p>
            <a:endParaRPr lang="en-US" sz="2400" dirty="0"/>
          </a:p>
          <a:p>
            <a:r>
              <a:rPr lang="en-US" sz="2400" dirty="0"/>
              <a:t>Orange- </a:t>
            </a:r>
            <a:r>
              <a:rPr lang="en-US" sz="2400" b="1" dirty="0">
                <a:solidFill>
                  <a:srgbClr val="FF0000"/>
                </a:solidFill>
              </a:rPr>
              <a:t>Slavic</a:t>
            </a:r>
            <a:r>
              <a:rPr lang="en-US" sz="2400" dirty="0">
                <a:solidFill>
                  <a:srgbClr val="FF0000"/>
                </a:solidFill>
              </a:rPr>
              <a:t> </a:t>
            </a:r>
            <a:r>
              <a:rPr lang="en-US" sz="2400" dirty="0"/>
              <a:t>languages</a:t>
            </a:r>
          </a:p>
          <a:p>
            <a:endParaRPr lang="en-US" sz="2400" dirty="0"/>
          </a:p>
        </p:txBody>
      </p:sp>
    </p:spTree>
    <p:extLst>
      <p:ext uri="{BB962C8B-B14F-4D97-AF65-F5344CB8AC3E}">
        <p14:creationId xmlns:p14="http://schemas.microsoft.com/office/powerpoint/2010/main" val="11500177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54050" y="152400"/>
            <a:ext cx="7772400" cy="1143000"/>
          </a:xfrm>
        </p:spPr>
        <p:txBody>
          <a:bodyPr/>
          <a:lstStyle/>
          <a:p>
            <a:r>
              <a:rPr lang="en-US">
                <a:latin typeface="KG Second Chances Solid" charset="0"/>
                <a:ea typeface="ＭＳ Ｐゴシック" charset="0"/>
              </a:rPr>
              <a:t>Germanic Language Family</a:t>
            </a:r>
          </a:p>
        </p:txBody>
      </p:sp>
      <p:sp>
        <p:nvSpPr>
          <p:cNvPr id="19459" name="Content Placeholder 2"/>
          <p:cNvSpPr>
            <a:spLocks noGrp="1"/>
          </p:cNvSpPr>
          <p:nvPr>
            <p:ph idx="1"/>
          </p:nvPr>
        </p:nvSpPr>
        <p:spPr>
          <a:xfrm>
            <a:off x="654050" y="1447800"/>
            <a:ext cx="7772400" cy="4114800"/>
          </a:xfrm>
        </p:spPr>
        <p:txBody>
          <a:bodyPr/>
          <a:lstStyle/>
          <a:p>
            <a:pPr>
              <a:buFontTx/>
              <a:buChar char="•"/>
            </a:pPr>
            <a:r>
              <a:rPr lang="en-US">
                <a:latin typeface="KBScaredStraight" charset="0"/>
                <a:ea typeface="ＭＳ Ｐゴシック" charset="0"/>
                <a:cs typeface="KBScaredStraight" charset="0"/>
              </a:rPr>
              <a:t>Has the most native speakers</a:t>
            </a:r>
          </a:p>
          <a:p>
            <a:pPr>
              <a:buFontTx/>
              <a:buChar char="•"/>
            </a:pPr>
            <a:r>
              <a:rPr lang="en-US">
                <a:latin typeface="KBScaredStraight" charset="0"/>
                <a:ea typeface="ＭＳ Ｐゴシック" charset="0"/>
                <a:cs typeface="KBScaredStraight" charset="0"/>
              </a:rPr>
              <a:t>Most live in northwest and central Europe</a:t>
            </a:r>
          </a:p>
          <a:p>
            <a:pPr>
              <a:buFontTx/>
              <a:buChar char="•"/>
            </a:pPr>
            <a:r>
              <a:rPr lang="en-US">
                <a:latin typeface="KBScaredStraight" charset="0"/>
                <a:ea typeface="ＭＳ Ｐゴシック" charset="0"/>
                <a:cs typeface="KBScaredStraight" charset="0"/>
              </a:rPr>
              <a:t>English &amp; German are part of this family</a:t>
            </a:r>
          </a:p>
          <a:p>
            <a:pPr lvl="1">
              <a:buFont typeface="Arial" charset="0"/>
              <a:buChar char="•"/>
            </a:pPr>
            <a:r>
              <a:rPr lang="en-US" sz="3200">
                <a:latin typeface="KBScaredStraight" charset="0"/>
                <a:ea typeface="ＭＳ Ｐゴシック" charset="0"/>
                <a:cs typeface="KBScaredStraight" charset="0"/>
              </a:rPr>
              <a:t>About 20% of Europeans speak one of these two languages</a:t>
            </a:r>
          </a:p>
          <a:p>
            <a:pPr>
              <a:buFontTx/>
              <a:buChar char="•"/>
            </a:pPr>
            <a:r>
              <a:rPr lang="en-US">
                <a:latin typeface="KBScaredStraight" charset="0"/>
                <a:ea typeface="ＭＳ Ｐゴシック" charset="0"/>
                <a:cs typeface="KBScaredStraight" charset="0"/>
              </a:rPr>
              <a:t>Most Europeans learn English as a 2</a:t>
            </a:r>
            <a:r>
              <a:rPr lang="en-US" baseline="30000">
                <a:latin typeface="KBScaredStraight" charset="0"/>
                <a:ea typeface="ＭＳ Ｐゴシック" charset="0"/>
                <a:cs typeface="KBScaredStraight" charset="0"/>
              </a:rPr>
              <a:t>nd</a:t>
            </a:r>
            <a:r>
              <a:rPr lang="en-US">
                <a:latin typeface="KBScaredStraight" charset="0"/>
                <a:ea typeface="ＭＳ Ｐゴシック" charset="0"/>
                <a:cs typeface="KBScaredStraight" charset="0"/>
              </a:rPr>
              <a:t> language in their schools </a:t>
            </a:r>
          </a:p>
        </p:txBody>
      </p:sp>
      <p:sp>
        <p:nvSpPr>
          <p:cNvPr id="4"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5869526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solidFill>
                  <a:schemeClr val="accent2"/>
                </a:solidFill>
              </a:rPr>
              <a:t>  Germanic</a:t>
            </a:r>
          </a:p>
        </p:txBody>
      </p:sp>
      <p:sp>
        <p:nvSpPr>
          <p:cNvPr id="3" name="Content Placeholder 2"/>
          <p:cNvSpPr>
            <a:spLocks noGrp="1"/>
          </p:cNvSpPr>
          <p:nvPr>
            <p:ph idx="1"/>
          </p:nvPr>
        </p:nvSpPr>
        <p:spPr/>
        <p:txBody>
          <a:bodyPr/>
          <a:lstStyle/>
          <a:p>
            <a:pPr eaLnBrk="1" hangingPunct="1"/>
            <a:r>
              <a:rPr lang="en-US" dirty="0" smtClean="0">
                <a:solidFill>
                  <a:schemeClr val="accent2"/>
                </a:solidFill>
              </a:rPr>
              <a:t>English and German (use the Roman alphabet)</a:t>
            </a:r>
            <a:endParaRPr lang="en-US" dirty="0" smtClean="0">
              <a:solidFill>
                <a:schemeClr val="accent2"/>
              </a:solidFill>
            </a:endParaRPr>
          </a:p>
          <a:p>
            <a:pPr lvl="1" eaLnBrk="1" hangingPunct="1"/>
            <a:r>
              <a:rPr lang="en-US" b="1" dirty="0" err="1" smtClean="0"/>
              <a:t>Guten</a:t>
            </a:r>
            <a:r>
              <a:rPr lang="en-US" b="1" dirty="0" smtClean="0"/>
              <a:t> </a:t>
            </a:r>
            <a:r>
              <a:rPr lang="en-US" b="1" dirty="0" err="1" smtClean="0"/>
              <a:t>Morgen</a:t>
            </a:r>
            <a:endParaRPr lang="en-US" dirty="0" smtClean="0"/>
          </a:p>
          <a:p>
            <a:pPr lvl="2" eaLnBrk="1" hangingPunct="1"/>
            <a:r>
              <a:rPr lang="en-US" i="1" dirty="0" err="1" smtClean="0"/>
              <a:t>goot</a:t>
            </a:r>
            <a:r>
              <a:rPr lang="en-US" i="1" dirty="0" smtClean="0"/>
              <a:t>-en </a:t>
            </a:r>
            <a:r>
              <a:rPr lang="en-US" i="1" dirty="0" err="1" smtClean="0"/>
              <a:t>mor</a:t>
            </a:r>
            <a:r>
              <a:rPr lang="en-US" i="1" dirty="0" smtClean="0"/>
              <a:t>-gen</a:t>
            </a:r>
            <a:endParaRPr lang="en-US" dirty="0" smtClean="0"/>
          </a:p>
          <a:p>
            <a:pPr lvl="2" eaLnBrk="1" hangingPunct="1"/>
            <a:r>
              <a:rPr lang="en-US" dirty="0" smtClean="0"/>
              <a:t>Good Morning</a:t>
            </a:r>
          </a:p>
          <a:p>
            <a:pPr lvl="1" eaLnBrk="1" hangingPunct="1"/>
            <a:r>
              <a:rPr lang="en-US" b="1" dirty="0" err="1" smtClean="0"/>
              <a:t>Guten</a:t>
            </a:r>
            <a:r>
              <a:rPr lang="en-US" b="1" dirty="0" smtClean="0"/>
              <a:t> Tag</a:t>
            </a:r>
          </a:p>
          <a:p>
            <a:pPr lvl="2" eaLnBrk="1" hangingPunct="1"/>
            <a:r>
              <a:rPr lang="en-US" dirty="0" err="1" smtClean="0"/>
              <a:t>g</a:t>
            </a:r>
            <a:r>
              <a:rPr lang="en-US" i="1" dirty="0" err="1" smtClean="0"/>
              <a:t>oot</a:t>
            </a:r>
            <a:r>
              <a:rPr lang="en-US" i="1" dirty="0" smtClean="0"/>
              <a:t>-en </a:t>
            </a:r>
            <a:r>
              <a:rPr lang="en-US" i="1" dirty="0" err="1" smtClean="0"/>
              <a:t>tahk</a:t>
            </a:r>
            <a:endParaRPr lang="en-US" i="1" dirty="0" smtClean="0"/>
          </a:p>
          <a:p>
            <a:pPr lvl="2" eaLnBrk="1" hangingPunct="1"/>
            <a:r>
              <a:rPr lang="en-US" dirty="0" smtClean="0"/>
              <a:t>Hello/Good Day</a:t>
            </a:r>
          </a:p>
          <a:p>
            <a:pPr lvl="1" eaLnBrk="1" hangingPunct="1"/>
            <a:endParaRPr lang="en-US" dirty="0" smtClean="0"/>
          </a:p>
          <a:p>
            <a:pPr lvl="1" eaLnBrk="1" hangingPunct="1"/>
            <a:endParaRPr lang="en-US" dirty="0" smtClean="0"/>
          </a:p>
        </p:txBody>
      </p:sp>
      <p:pic>
        <p:nvPicPr>
          <p:cNvPr id="19459" name="Picture 2"/>
          <p:cNvPicPr>
            <a:picLocks noChangeAspect="1" noChangeArrowheads="1"/>
          </p:cNvPicPr>
          <p:nvPr/>
        </p:nvPicPr>
        <p:blipFill>
          <a:blip r:embed="rId2"/>
          <a:srcRect/>
          <a:stretch>
            <a:fillRect/>
          </a:stretch>
        </p:blipFill>
        <p:spPr bwMode="auto">
          <a:xfrm>
            <a:off x="4114800" y="2667000"/>
            <a:ext cx="4851400" cy="4038600"/>
          </a:xfrm>
          <a:prstGeom prst="rect">
            <a:avLst/>
          </a:prstGeom>
          <a:noFill/>
          <a:ln w="9525">
            <a:noFill/>
            <a:miter lim="800000"/>
            <a:headEnd/>
            <a:tailEnd/>
          </a:ln>
        </p:spPr>
      </p:pic>
    </p:spTree>
    <p:extLst>
      <p:ext uri="{BB962C8B-B14F-4D97-AF65-F5344CB8AC3E}">
        <p14:creationId xmlns:p14="http://schemas.microsoft.com/office/powerpoint/2010/main" val="3637741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Clip</a:t>
            </a:r>
            <a:endParaRPr lang="en-US" dirty="0"/>
          </a:p>
        </p:txBody>
      </p:sp>
      <p:sp>
        <p:nvSpPr>
          <p:cNvPr id="3" name="Content Placeholder 2"/>
          <p:cNvSpPr>
            <a:spLocks noGrp="1"/>
          </p:cNvSpPr>
          <p:nvPr>
            <p:ph idx="1"/>
          </p:nvPr>
        </p:nvSpPr>
        <p:spPr/>
        <p:txBody>
          <a:bodyPr/>
          <a:lstStyle/>
          <a:p>
            <a:r>
              <a:rPr lang="en-US" dirty="0">
                <a:hlinkClick r:id="rId2"/>
              </a:rPr>
              <a:t>http://cleanvideosearch.com/media/action/yt/watch?videoId=</a:t>
            </a:r>
            <a:r>
              <a:rPr lang="en-US" dirty="0" smtClean="0">
                <a:hlinkClick r:id="rId2"/>
              </a:rPr>
              <a:t>KO9DAnw39do</a:t>
            </a:r>
            <a:endParaRPr lang="en-US" dirty="0" smtClean="0"/>
          </a:p>
          <a:p>
            <a:endParaRPr lang="en-US" dirty="0"/>
          </a:p>
        </p:txBody>
      </p:sp>
    </p:spTree>
    <p:extLst>
      <p:ext uri="{BB962C8B-B14F-4D97-AF65-F5344CB8AC3E}">
        <p14:creationId xmlns:p14="http://schemas.microsoft.com/office/powerpoint/2010/main" val="19086227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4213" y="285750"/>
            <a:ext cx="7772400" cy="1143000"/>
          </a:xfrm>
        </p:spPr>
        <p:txBody>
          <a:bodyPr/>
          <a:lstStyle/>
          <a:p>
            <a:r>
              <a:rPr lang="en-US">
                <a:latin typeface="KG Second Chances Solid" charset="0"/>
                <a:ea typeface="ＭＳ Ｐゴシック" charset="0"/>
              </a:rPr>
              <a:t>Romance Language Family</a:t>
            </a:r>
          </a:p>
        </p:txBody>
      </p:sp>
      <p:sp>
        <p:nvSpPr>
          <p:cNvPr id="20483" name="Content Placeholder 2"/>
          <p:cNvSpPr>
            <a:spLocks noGrp="1"/>
          </p:cNvSpPr>
          <p:nvPr>
            <p:ph idx="1"/>
          </p:nvPr>
        </p:nvSpPr>
        <p:spPr>
          <a:xfrm>
            <a:off x="684213" y="1452563"/>
            <a:ext cx="7772400" cy="4114800"/>
          </a:xfrm>
        </p:spPr>
        <p:txBody>
          <a:bodyPr/>
          <a:lstStyle/>
          <a:p>
            <a:pPr>
              <a:buFontTx/>
              <a:buChar char="•"/>
            </a:pPr>
            <a:r>
              <a:rPr lang="en-US" sz="3600">
                <a:latin typeface="KBScaredStraight" charset="0"/>
                <a:ea typeface="ＭＳ Ｐゴシック" charset="0"/>
                <a:cs typeface="KBScaredStraight" charset="0"/>
              </a:rPr>
              <a:t>Includes French, Italian, &amp; Spanish</a:t>
            </a:r>
          </a:p>
          <a:p>
            <a:pPr>
              <a:buFontTx/>
              <a:buChar char="•"/>
            </a:pPr>
            <a:r>
              <a:rPr lang="en-US" sz="3600">
                <a:latin typeface="KBScaredStraight" charset="0"/>
                <a:ea typeface="ＭＳ Ｐゴシック" charset="0"/>
                <a:cs typeface="KBScaredStraight" charset="0"/>
              </a:rPr>
              <a:t>Most live in the south and west of Europe</a:t>
            </a:r>
          </a:p>
          <a:p>
            <a:pPr>
              <a:buFontTx/>
              <a:buChar char="•"/>
            </a:pPr>
            <a:r>
              <a:rPr lang="en-US" sz="3600">
                <a:latin typeface="KBScaredStraight" charset="0"/>
                <a:ea typeface="ＭＳ Ｐゴシック" charset="0"/>
                <a:cs typeface="KBScaredStraight" charset="0"/>
              </a:rPr>
              <a:t>These languages come from Latin, the language of the ancient Roman Empire</a:t>
            </a:r>
          </a:p>
          <a:p>
            <a:pPr lvl="1">
              <a:buFont typeface="Arial" charset="0"/>
              <a:buChar char="•"/>
            </a:pPr>
            <a:r>
              <a:rPr lang="en-US" sz="3600">
                <a:solidFill>
                  <a:srgbClr val="FF0000"/>
                </a:solidFill>
                <a:latin typeface="KBScaredStraight" charset="0"/>
                <a:ea typeface="ＭＳ Ｐゴシック" charset="0"/>
                <a:cs typeface="KBScaredStraight" charset="0"/>
              </a:rPr>
              <a:t>Roman</a:t>
            </a:r>
            <a:r>
              <a:rPr lang="en-US" sz="3600">
                <a:latin typeface="KBScaredStraight" charset="0"/>
                <a:ea typeface="ＭＳ Ｐゴシック" charset="0"/>
                <a:cs typeface="KBScaredStraight" charset="0"/>
              </a:rPr>
              <a:t>ce Languages</a:t>
            </a:r>
            <a:r>
              <a:rPr lang="en-US">
                <a:latin typeface="Helvetica" charset="0"/>
                <a:ea typeface="ＭＳ Ｐゴシック" charset="0"/>
              </a:rPr>
              <a:t>	</a:t>
            </a:r>
          </a:p>
        </p:txBody>
      </p:sp>
      <p:sp>
        <p:nvSpPr>
          <p:cNvPr id="4"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27364610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atin typeface="Helvetica" charset="0"/>
              <a:ea typeface="ＭＳ Ｐゴシック" charset="0"/>
            </a:endParaRPr>
          </a:p>
        </p:txBody>
      </p:sp>
      <p:sp>
        <p:nvSpPr>
          <p:cNvPr id="5123" name="Rectangle 3"/>
          <p:cNvSpPr>
            <a:spLocks noChangeArrowheads="1"/>
          </p:cNvSpPr>
          <p:nvPr/>
        </p:nvSpPr>
        <p:spPr bwMode="auto">
          <a:xfrm>
            <a:off x="0" y="0"/>
            <a:ext cx="9144000" cy="6858000"/>
          </a:xfrm>
          <a:prstGeom prst="rect">
            <a:avLst/>
          </a:prstGeom>
          <a:solidFill>
            <a:schemeClr val="tx2"/>
          </a:solidFill>
          <a:ln w="9525">
            <a:solidFill>
              <a:schemeClr val="accent1"/>
            </a:solidFill>
            <a:round/>
            <a:headEnd/>
            <a:tailEnd/>
          </a:ln>
        </p:spPr>
        <p:txBody>
          <a:bodyPr/>
          <a:lstStyle/>
          <a:p>
            <a:pPr eaLnBrk="0" hangingPunct="0"/>
            <a:endParaRPr lang="en-US" sz="2400" smtClean="0">
              <a:solidFill>
                <a:srgbClr val="BBE0E3"/>
              </a:solidFill>
              <a:latin typeface="Lucida Grande" charset="0"/>
              <a:ea typeface="ＭＳ Ｐゴシック" charset="0"/>
              <a:cs typeface="ＭＳ Ｐゴシック" charset="0"/>
            </a:endParaRPr>
          </a:p>
        </p:txBody>
      </p:sp>
      <p:pic>
        <p:nvPicPr>
          <p:cNvPr id="512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 y="266700"/>
            <a:ext cx="8458200" cy="6324600"/>
          </a:xfrm>
        </p:spPr>
      </p:pic>
      <p:sp>
        <p:nvSpPr>
          <p:cNvPr id="5125" name="TextBox 6"/>
          <p:cNvSpPr txBox="1">
            <a:spLocks noChangeArrowheads="1"/>
          </p:cNvSpPr>
          <p:nvPr/>
        </p:nvSpPr>
        <p:spPr bwMode="auto">
          <a:xfrm>
            <a:off x="1219200" y="1404938"/>
            <a:ext cx="662940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anose="020B0600070205080204" pitchFamily="34" charset="-128"/>
              </a:defRPr>
            </a:lvl1pPr>
            <a:lvl2pPr marL="742950" indent="-285750">
              <a:defRPr sz="2400">
                <a:solidFill>
                  <a:schemeClr val="tx1"/>
                </a:solidFill>
                <a:latin typeface="Lucida Grande" pitchFamily="48" charset="0"/>
                <a:ea typeface="ＭＳ Ｐゴシック" panose="020B0600070205080204" pitchFamily="34" charset="-128"/>
              </a:defRPr>
            </a:lvl2pPr>
            <a:lvl3pPr marL="1143000" indent="-228600">
              <a:defRPr sz="2400">
                <a:solidFill>
                  <a:schemeClr val="tx1"/>
                </a:solidFill>
                <a:latin typeface="Lucida Grande" pitchFamily="48" charset="0"/>
                <a:ea typeface="ＭＳ Ｐゴシック" panose="020B0600070205080204" pitchFamily="34" charset="-128"/>
              </a:defRPr>
            </a:lvl3pPr>
            <a:lvl4pPr marL="1600200" indent="-228600">
              <a:defRPr sz="2400">
                <a:solidFill>
                  <a:schemeClr val="tx1"/>
                </a:solidFill>
                <a:latin typeface="Lucida Grande" pitchFamily="48" charset="0"/>
                <a:ea typeface="ＭＳ Ｐゴシック" panose="020B0600070205080204" pitchFamily="34" charset="-128"/>
              </a:defRPr>
            </a:lvl4pPr>
            <a:lvl5pPr marL="2057400" indent="-228600">
              <a:defRPr sz="2400">
                <a:solidFill>
                  <a:schemeClr val="tx1"/>
                </a:solidFill>
                <a:latin typeface="Lucida Grande" pitchFamily="4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anose="020B0600070205080204" pitchFamily="34" charset="-128"/>
              </a:defRPr>
            </a:lvl9pPr>
          </a:lstStyle>
          <a:p>
            <a:pPr algn="ctr" eaLnBrk="0" hangingPunct="0">
              <a:defRPr/>
            </a:pPr>
            <a:r>
              <a:rPr lang="en-US" altLang="en-US" sz="52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Hallo! </a:t>
            </a:r>
            <a:r>
              <a:rPr lang="en-US" altLang="en-US" sz="52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Ich</a:t>
            </a:r>
            <a:r>
              <a:rPr lang="en-US" altLang="en-US" sz="52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bin </a:t>
            </a:r>
            <a:r>
              <a:rPr lang="en-US" altLang="en-US" sz="52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froh</a:t>
            </a:r>
            <a:r>
              <a:rPr lang="en-US" altLang="en-US" sz="52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52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dass</a:t>
            </a:r>
            <a:r>
              <a:rPr lang="en-US" altLang="en-US" sz="52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52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Sie</a:t>
            </a:r>
            <a:r>
              <a:rPr lang="en-US" altLang="en-US" sz="52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in </a:t>
            </a:r>
            <a:r>
              <a:rPr lang="en-US" altLang="en-US" sz="52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meiner</a:t>
            </a:r>
            <a:r>
              <a:rPr lang="en-US" altLang="en-US" sz="52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52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Gemeinschaftskunde-Klasse</a:t>
            </a:r>
            <a:r>
              <a:rPr lang="en-US" altLang="en-US" sz="52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52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sind</a:t>
            </a:r>
            <a:r>
              <a:rPr lang="en-US" altLang="en-US" sz="52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Auf Wiedersehen!</a:t>
            </a:r>
          </a:p>
          <a:p>
            <a:pPr eaLnBrk="0" hangingPunct="0">
              <a:defRPr/>
            </a:pPr>
            <a:endParaRPr lang="en-US" altLang="en-US" dirty="0" smtClean="0">
              <a:solidFill>
                <a:srgbClr val="BBE0E3"/>
              </a:solidFill>
              <a:cs typeface="ＭＳ Ｐゴシック" charset="0"/>
            </a:endParaRPr>
          </a:p>
        </p:txBody>
      </p:sp>
      <p:sp>
        <p:nvSpPr>
          <p:cNvPr id="8" name="Rectangle 7"/>
          <p:cNvSpPr/>
          <p:nvPr/>
        </p:nvSpPr>
        <p:spPr>
          <a:xfrm>
            <a:off x="152400" y="-42565"/>
            <a:ext cx="569387" cy="923330"/>
          </a:xfrm>
          <a:prstGeom prst="rect">
            <a:avLst/>
          </a:prstGeom>
          <a:noFill/>
        </p:spPr>
        <p:txBody>
          <a:bodyPr wrap="none">
            <a:spAutoFit/>
          </a:bodyPr>
          <a:lstStyle/>
          <a:p>
            <a:pPr algn="ctr" eaLnBrk="0" hangingPunct="0">
              <a:defRPr/>
            </a:pPr>
            <a:r>
              <a:rPr lang="en-US" sz="5400" b="1" dirty="0">
                <a:ln w="10160">
                  <a:solidFill>
                    <a:srgbClr val="002060"/>
                  </a:solidFill>
                  <a:prstDash val="solid"/>
                </a:ln>
                <a:solidFill>
                  <a:srgbClr val="FFFFFF"/>
                </a:solidFill>
                <a:effectLst>
                  <a:outerShdw blurRad="38100" dist="22860" dir="5400000" algn="tl" rotWithShape="0">
                    <a:srgbClr val="000000">
                      <a:alpha val="30000"/>
                    </a:srgbClr>
                  </a:outerShdw>
                </a:effectLst>
                <a:latin typeface="Lucida Grande" pitchFamily="48" charset="0"/>
                <a:ea typeface="ＭＳ Ｐゴシック" panose="020B0600070205080204" pitchFamily="34" charset="-128"/>
                <a:cs typeface="ＭＳ Ｐゴシック" charset="0"/>
              </a:rPr>
              <a:t>1</a:t>
            </a:r>
          </a:p>
        </p:txBody>
      </p:sp>
      <p:sp>
        <p:nvSpPr>
          <p:cNvPr id="7"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14497938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dirty="0" smtClean="0">
                <a:solidFill>
                  <a:schemeClr val="accent2"/>
                </a:solidFill>
              </a:rPr>
              <a:t> ROMANCE</a:t>
            </a:r>
          </a:p>
        </p:txBody>
      </p:sp>
      <p:sp>
        <p:nvSpPr>
          <p:cNvPr id="3" name="Content Placeholder 2"/>
          <p:cNvSpPr>
            <a:spLocks noGrp="1"/>
          </p:cNvSpPr>
          <p:nvPr>
            <p:ph idx="1"/>
          </p:nvPr>
        </p:nvSpPr>
        <p:spPr/>
        <p:txBody>
          <a:bodyPr/>
          <a:lstStyle/>
          <a:p>
            <a:pPr eaLnBrk="1" hangingPunct="1"/>
            <a:r>
              <a:rPr lang="en-US" dirty="0" smtClean="0">
                <a:solidFill>
                  <a:schemeClr val="accent2"/>
                </a:solidFill>
              </a:rPr>
              <a:t>French and Italian (use the Roman Alphabet)</a:t>
            </a:r>
            <a:endParaRPr lang="en-US" dirty="0" smtClean="0">
              <a:solidFill>
                <a:schemeClr val="accent2"/>
              </a:solidFill>
            </a:endParaRPr>
          </a:p>
          <a:p>
            <a:pPr marL="0" indent="0" eaLnBrk="1" hangingPunct="1">
              <a:buNone/>
            </a:pPr>
            <a:endParaRPr lang="en-US" dirty="0" smtClean="0"/>
          </a:p>
          <a:p>
            <a:pPr lvl="1" eaLnBrk="1" hangingPunct="1"/>
            <a:r>
              <a:rPr lang="en-US" b="1" dirty="0" smtClean="0"/>
              <a:t>Bonjour</a:t>
            </a:r>
          </a:p>
          <a:p>
            <a:pPr lvl="2" eaLnBrk="1" hangingPunct="1"/>
            <a:r>
              <a:rPr lang="en-US" dirty="0" smtClean="0"/>
              <a:t>Hello / Good day / Good morning </a:t>
            </a:r>
          </a:p>
          <a:p>
            <a:pPr lvl="1" eaLnBrk="1" hangingPunct="1"/>
            <a:r>
              <a:rPr lang="en-US" b="1" dirty="0" smtClean="0"/>
              <a:t>Ciao</a:t>
            </a:r>
            <a:endParaRPr lang="en-US" dirty="0" smtClean="0"/>
          </a:p>
          <a:p>
            <a:pPr lvl="2" eaLnBrk="1" hangingPunct="1"/>
            <a:r>
              <a:rPr lang="en-US" dirty="0" smtClean="0"/>
              <a:t>Hi / Hello / Bye </a:t>
            </a:r>
          </a:p>
          <a:p>
            <a:pPr lvl="1" eaLnBrk="1" hangingPunct="1"/>
            <a:endParaRPr lang="en-US" dirty="0" smtClean="0"/>
          </a:p>
        </p:txBody>
      </p:sp>
      <p:pic>
        <p:nvPicPr>
          <p:cNvPr id="21507" name="Picture 2"/>
          <p:cNvPicPr>
            <a:picLocks noChangeAspect="1" noChangeArrowheads="1"/>
          </p:cNvPicPr>
          <p:nvPr/>
        </p:nvPicPr>
        <p:blipFill>
          <a:blip r:embed="rId2"/>
          <a:srcRect/>
          <a:stretch>
            <a:fillRect/>
          </a:stretch>
        </p:blipFill>
        <p:spPr bwMode="auto">
          <a:xfrm>
            <a:off x="5410200" y="2895600"/>
            <a:ext cx="3476625" cy="2981325"/>
          </a:xfrm>
          <a:prstGeom prst="rect">
            <a:avLst/>
          </a:prstGeom>
          <a:noFill/>
          <a:ln w="9525">
            <a:noFill/>
            <a:miter lim="800000"/>
            <a:headEnd/>
            <a:tailEnd/>
          </a:ln>
        </p:spPr>
      </p:pic>
    </p:spTree>
    <p:extLst>
      <p:ext uri="{BB962C8B-B14F-4D97-AF65-F5344CB8AC3E}">
        <p14:creationId xmlns:p14="http://schemas.microsoft.com/office/powerpoint/2010/main" val="2850484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Clips</a:t>
            </a:r>
            <a:endParaRPr lang="en-US" dirty="0"/>
          </a:p>
        </p:txBody>
      </p:sp>
      <p:sp>
        <p:nvSpPr>
          <p:cNvPr id="3" name="Content Placeholder 2"/>
          <p:cNvSpPr>
            <a:spLocks noGrp="1"/>
          </p:cNvSpPr>
          <p:nvPr>
            <p:ph idx="1"/>
          </p:nvPr>
        </p:nvSpPr>
        <p:spPr/>
        <p:txBody>
          <a:bodyPr/>
          <a:lstStyle/>
          <a:p>
            <a:r>
              <a:rPr lang="en-US" dirty="0">
                <a:hlinkClick r:id="rId2"/>
              </a:rPr>
              <a:t>https://youtu.be/</a:t>
            </a:r>
            <a:r>
              <a:rPr lang="en-US" dirty="0" smtClean="0">
                <a:hlinkClick r:id="rId2"/>
              </a:rPr>
              <a:t>8JsdiTiowGM</a:t>
            </a:r>
            <a:endParaRPr lang="en-US" dirty="0" smtClean="0"/>
          </a:p>
          <a:p>
            <a:endParaRPr lang="en-US" dirty="0"/>
          </a:p>
          <a:p>
            <a:pPr marL="0" indent="0">
              <a:buNone/>
            </a:pPr>
            <a:endParaRPr lang="en-US" dirty="0" smtClean="0"/>
          </a:p>
          <a:p>
            <a:r>
              <a:rPr lang="en-US" dirty="0">
                <a:hlinkClick r:id="rId3"/>
              </a:rPr>
              <a:t>https://youtu.be/</a:t>
            </a:r>
            <a:r>
              <a:rPr lang="en-US" dirty="0" smtClean="0">
                <a:hlinkClick r:id="rId3"/>
              </a:rPr>
              <a:t>Bpa7wwYyPR8</a:t>
            </a:r>
            <a:endParaRPr lang="en-US" dirty="0" smtClean="0"/>
          </a:p>
          <a:p>
            <a:endParaRPr lang="en-US" dirty="0"/>
          </a:p>
        </p:txBody>
      </p:sp>
    </p:spTree>
    <p:extLst>
      <p:ext uri="{BB962C8B-B14F-4D97-AF65-F5344CB8AC3E}">
        <p14:creationId xmlns:p14="http://schemas.microsoft.com/office/powerpoint/2010/main" val="5666581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Clip</a:t>
            </a:r>
            <a:endParaRPr lang="en-US" dirty="0"/>
          </a:p>
        </p:txBody>
      </p:sp>
      <p:sp>
        <p:nvSpPr>
          <p:cNvPr id="3" name="Content Placeholder 2"/>
          <p:cNvSpPr>
            <a:spLocks noGrp="1"/>
          </p:cNvSpPr>
          <p:nvPr>
            <p:ph idx="1"/>
          </p:nvPr>
        </p:nvSpPr>
        <p:spPr/>
        <p:txBody>
          <a:bodyPr/>
          <a:lstStyle/>
          <a:p>
            <a:r>
              <a:rPr lang="en-US" dirty="0">
                <a:hlinkClick r:id="rId2"/>
              </a:rPr>
              <a:t>https://youtu.be</a:t>
            </a:r>
            <a:r>
              <a:rPr lang="en-US">
                <a:hlinkClick r:id="rId2"/>
              </a:rPr>
              <a:t>/</a:t>
            </a:r>
            <a:r>
              <a:rPr lang="en-US" smtClean="0">
                <a:hlinkClick r:id="rId2"/>
              </a:rPr>
              <a:t>yvEr0fqYWs0</a:t>
            </a:r>
            <a:endParaRPr lang="en-US" smtClean="0"/>
          </a:p>
          <a:p>
            <a:endParaRPr lang="en-US" dirty="0"/>
          </a:p>
        </p:txBody>
      </p:sp>
    </p:spTree>
    <p:extLst>
      <p:ext uri="{BB962C8B-B14F-4D97-AF65-F5344CB8AC3E}">
        <p14:creationId xmlns:p14="http://schemas.microsoft.com/office/powerpoint/2010/main" val="20169964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247650"/>
            <a:ext cx="7772400" cy="1143000"/>
          </a:xfrm>
        </p:spPr>
        <p:txBody>
          <a:bodyPr/>
          <a:lstStyle/>
          <a:p>
            <a:r>
              <a:rPr lang="en-US">
                <a:latin typeface="KG Second Chances Solid" charset="0"/>
                <a:ea typeface="ＭＳ Ｐゴシック" charset="0"/>
              </a:rPr>
              <a:t>Slavic Languages</a:t>
            </a:r>
          </a:p>
        </p:txBody>
      </p:sp>
      <p:sp>
        <p:nvSpPr>
          <p:cNvPr id="21507" name="Content Placeholder 2"/>
          <p:cNvSpPr>
            <a:spLocks noGrp="1"/>
          </p:cNvSpPr>
          <p:nvPr>
            <p:ph idx="1"/>
          </p:nvPr>
        </p:nvSpPr>
        <p:spPr>
          <a:xfrm>
            <a:off x="685800" y="1362075"/>
            <a:ext cx="7772400" cy="4114800"/>
          </a:xfrm>
        </p:spPr>
        <p:txBody>
          <a:bodyPr/>
          <a:lstStyle/>
          <a:p>
            <a:pPr>
              <a:buFontTx/>
              <a:buChar char="•"/>
            </a:pPr>
            <a:r>
              <a:rPr lang="en-US">
                <a:latin typeface="KBScaredStraight" charset="0"/>
                <a:ea typeface="ＭＳ Ｐゴシック" charset="0"/>
                <a:cs typeface="KBScaredStraight" charset="0"/>
              </a:rPr>
              <a:t>Includes Russian</a:t>
            </a:r>
          </a:p>
          <a:p>
            <a:pPr>
              <a:buFontTx/>
              <a:buChar char="•"/>
            </a:pPr>
            <a:r>
              <a:rPr lang="en-US">
                <a:latin typeface="KBScaredStraight" charset="0"/>
                <a:ea typeface="ＭＳ Ｐゴシック" charset="0"/>
                <a:cs typeface="KBScaredStraight" charset="0"/>
              </a:rPr>
              <a:t>Found in central and eastern Europe</a:t>
            </a:r>
          </a:p>
          <a:p>
            <a:pPr>
              <a:buFontTx/>
              <a:buChar char="•"/>
            </a:pPr>
            <a:r>
              <a:rPr lang="en-US">
                <a:latin typeface="KBScaredStraight" charset="0"/>
                <a:ea typeface="ＭＳ Ｐゴシック" charset="0"/>
                <a:cs typeface="KBScaredStraight" charset="0"/>
              </a:rPr>
              <a:t>Written with a Cyrillic alphabet</a:t>
            </a:r>
          </a:p>
        </p:txBody>
      </p:sp>
      <p:pic>
        <p:nvPicPr>
          <p:cNvPr id="4" name="Picture 3" descr="cyrillic.gif"/>
          <p:cNvPicPr>
            <a:picLocks noChangeAspect="1"/>
          </p:cNvPicPr>
          <p:nvPr/>
        </p:nvPicPr>
        <p:blipFill>
          <a:blip r:embed="rId2"/>
          <a:stretch>
            <a:fillRect/>
          </a:stretch>
        </p:blipFill>
        <p:spPr>
          <a:xfrm>
            <a:off x="2133600" y="3886200"/>
            <a:ext cx="4724400" cy="27996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19225847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smtClean="0">
                <a:solidFill>
                  <a:schemeClr val="accent2"/>
                </a:solidFill>
              </a:rPr>
              <a:t>SLAVIC</a:t>
            </a:r>
          </a:p>
        </p:txBody>
      </p:sp>
      <p:sp>
        <p:nvSpPr>
          <p:cNvPr id="3" name="Content Placeholder 2"/>
          <p:cNvSpPr>
            <a:spLocks noGrp="1"/>
          </p:cNvSpPr>
          <p:nvPr>
            <p:ph idx="1"/>
          </p:nvPr>
        </p:nvSpPr>
        <p:spPr/>
        <p:txBody>
          <a:bodyPr/>
          <a:lstStyle/>
          <a:p>
            <a:pPr marL="393700" lvl="1" indent="0" eaLnBrk="1" hangingPunct="1">
              <a:buNone/>
            </a:pPr>
            <a:endParaRPr lang="en-US" dirty="0">
              <a:solidFill>
                <a:schemeClr val="accent2"/>
              </a:solidFill>
            </a:endParaRPr>
          </a:p>
          <a:p>
            <a:pPr marL="393700" lvl="1" indent="0" eaLnBrk="1" hangingPunct="1">
              <a:buNone/>
            </a:pPr>
            <a:r>
              <a:rPr lang="en-US" dirty="0" smtClean="0">
                <a:solidFill>
                  <a:schemeClr val="accent2"/>
                </a:solidFill>
              </a:rPr>
              <a:t>Russian</a:t>
            </a:r>
            <a:endParaRPr lang="en-US" dirty="0" smtClean="0"/>
          </a:p>
          <a:p>
            <a:pPr lvl="1" eaLnBrk="1" hangingPunct="1"/>
            <a:r>
              <a:rPr lang="az-Cyrl-AZ" dirty="0" smtClean="0"/>
              <a:t>До свидания</a:t>
            </a:r>
            <a:endParaRPr lang="en-US" dirty="0" smtClean="0"/>
          </a:p>
          <a:p>
            <a:pPr lvl="2" eaLnBrk="1" hangingPunct="1"/>
            <a:r>
              <a:rPr lang="en-US" i="1" dirty="0" smtClean="0"/>
              <a:t>duh-</a:t>
            </a:r>
            <a:r>
              <a:rPr lang="en-US" i="1" dirty="0" err="1" smtClean="0"/>
              <a:t>svee</a:t>
            </a:r>
            <a:r>
              <a:rPr lang="en-US" i="1" dirty="0" smtClean="0"/>
              <a:t>-</a:t>
            </a:r>
            <a:r>
              <a:rPr lang="en-US" b="1" i="1" dirty="0" smtClean="0"/>
              <a:t>dah</a:t>
            </a:r>
            <a:r>
              <a:rPr lang="en-US" i="1" dirty="0" smtClean="0"/>
              <a:t>-</a:t>
            </a:r>
            <a:r>
              <a:rPr lang="en-US" i="1" dirty="0" err="1" smtClean="0"/>
              <a:t>nya</a:t>
            </a:r>
            <a:endParaRPr lang="en-US" i="1" dirty="0" smtClean="0"/>
          </a:p>
          <a:p>
            <a:pPr lvl="2" eaLnBrk="1" hangingPunct="1"/>
            <a:r>
              <a:rPr lang="en-US" dirty="0" smtClean="0"/>
              <a:t>Good Bye </a:t>
            </a:r>
          </a:p>
          <a:p>
            <a:pPr lvl="1" eaLnBrk="1" hangingPunct="1"/>
            <a:r>
              <a:rPr lang="az-Cyrl-AZ" dirty="0" smtClean="0"/>
              <a:t>Нет</a:t>
            </a:r>
            <a:endParaRPr lang="en-US" dirty="0" smtClean="0"/>
          </a:p>
          <a:p>
            <a:pPr lvl="2" eaLnBrk="1" hangingPunct="1"/>
            <a:r>
              <a:rPr lang="en-US" i="1" dirty="0" err="1" smtClean="0"/>
              <a:t>Nyet</a:t>
            </a:r>
            <a:endParaRPr lang="en-US" i="1" dirty="0" smtClean="0"/>
          </a:p>
          <a:p>
            <a:pPr lvl="2" eaLnBrk="1" hangingPunct="1"/>
            <a:r>
              <a:rPr lang="en-US" i="1" dirty="0" smtClean="0"/>
              <a:t>No </a:t>
            </a:r>
            <a:r>
              <a:rPr lang="en-US" dirty="0" smtClean="0"/>
              <a:t/>
            </a:r>
            <a:br>
              <a:rPr lang="en-US" dirty="0" smtClean="0"/>
            </a:br>
            <a:endParaRPr lang="en-US" dirty="0" smtClean="0"/>
          </a:p>
        </p:txBody>
      </p:sp>
      <p:pic>
        <p:nvPicPr>
          <p:cNvPr id="23555" name="Picture 3"/>
          <p:cNvPicPr>
            <a:picLocks noChangeAspect="1" noChangeArrowheads="1"/>
          </p:cNvPicPr>
          <p:nvPr/>
        </p:nvPicPr>
        <p:blipFill>
          <a:blip r:embed="rId2"/>
          <a:srcRect/>
          <a:stretch>
            <a:fillRect/>
          </a:stretch>
        </p:blipFill>
        <p:spPr bwMode="auto">
          <a:xfrm>
            <a:off x="4038600" y="2057400"/>
            <a:ext cx="4826000" cy="3619500"/>
          </a:xfrm>
          <a:prstGeom prst="rect">
            <a:avLst/>
          </a:prstGeom>
          <a:noFill/>
          <a:ln w="9525">
            <a:noFill/>
            <a:miter lim="800000"/>
            <a:headEnd/>
            <a:tailEnd/>
          </a:ln>
        </p:spPr>
      </p:pic>
    </p:spTree>
    <p:extLst>
      <p:ext uri="{BB962C8B-B14F-4D97-AF65-F5344CB8AC3E}">
        <p14:creationId xmlns:p14="http://schemas.microsoft.com/office/powerpoint/2010/main" val="2068672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914400"/>
            <a:ext cx="8229600" cy="1295400"/>
          </a:xfrm>
        </p:spPr>
        <p:txBody>
          <a:bodyPr/>
          <a:lstStyle/>
          <a:p>
            <a:r>
              <a:rPr lang="en-US" dirty="0" smtClean="0"/>
              <a:t/>
            </a:r>
            <a:br>
              <a:rPr lang="en-US" dirty="0" smtClean="0"/>
            </a:br>
            <a:r>
              <a:rPr lang="en-US" dirty="0"/>
              <a:t/>
            </a:r>
            <a:br>
              <a:rPr lang="en-US" dirty="0"/>
            </a:br>
            <a:r>
              <a:rPr lang="en-US" dirty="0" smtClean="0"/>
              <a:t>SIGNS USING THE  CYRILLIC ALPHABET:</a:t>
            </a:r>
          </a:p>
        </p:txBody>
      </p:sp>
      <p:pic>
        <p:nvPicPr>
          <p:cNvPr id="24578" name="Picture 2" descr="http://2.bp.blogspot.com/-N7FHXP2VvBs/TecxVNcUe3I/AAAAAAAAA7g/uNDLfqbKLX4/s320/bigmak.jpg"/>
          <p:cNvPicPr>
            <a:picLocks noChangeAspect="1" noChangeArrowheads="1"/>
          </p:cNvPicPr>
          <p:nvPr/>
        </p:nvPicPr>
        <p:blipFill>
          <a:blip r:embed="rId2"/>
          <a:srcRect/>
          <a:stretch>
            <a:fillRect/>
          </a:stretch>
        </p:blipFill>
        <p:spPr bwMode="auto">
          <a:xfrm>
            <a:off x="914400" y="4419600"/>
            <a:ext cx="1343025" cy="1666875"/>
          </a:xfrm>
          <a:prstGeom prst="rect">
            <a:avLst/>
          </a:prstGeom>
          <a:noFill/>
          <a:ln w="9525">
            <a:noFill/>
            <a:miter lim="800000"/>
            <a:headEnd/>
            <a:tailEnd/>
          </a:ln>
        </p:spPr>
      </p:pic>
      <p:pic>
        <p:nvPicPr>
          <p:cNvPr id="24579" name="Picture 4" descr="Spell Check Anyone?"/>
          <p:cNvPicPr>
            <a:picLocks noChangeAspect="1" noChangeArrowheads="1"/>
          </p:cNvPicPr>
          <p:nvPr/>
        </p:nvPicPr>
        <p:blipFill>
          <a:blip r:embed="rId3"/>
          <a:srcRect/>
          <a:stretch>
            <a:fillRect/>
          </a:stretch>
        </p:blipFill>
        <p:spPr bwMode="auto">
          <a:xfrm>
            <a:off x="762000" y="3124200"/>
            <a:ext cx="2971800" cy="933450"/>
          </a:xfrm>
          <a:prstGeom prst="rect">
            <a:avLst/>
          </a:prstGeom>
          <a:noFill/>
          <a:ln w="9525">
            <a:noFill/>
            <a:miter lim="800000"/>
            <a:headEnd/>
            <a:tailEnd/>
          </a:ln>
        </p:spPr>
      </p:pic>
      <p:pic>
        <p:nvPicPr>
          <p:cNvPr id="24580" name="Picture 6" descr="Starbucks Coffee"/>
          <p:cNvPicPr>
            <a:picLocks noChangeAspect="1" noChangeArrowheads="1"/>
          </p:cNvPicPr>
          <p:nvPr/>
        </p:nvPicPr>
        <p:blipFill>
          <a:blip r:embed="rId4"/>
          <a:srcRect/>
          <a:stretch>
            <a:fillRect/>
          </a:stretch>
        </p:blipFill>
        <p:spPr bwMode="auto">
          <a:xfrm>
            <a:off x="2667000" y="4876800"/>
            <a:ext cx="5672138" cy="1228725"/>
          </a:xfrm>
          <a:prstGeom prst="rect">
            <a:avLst/>
          </a:prstGeom>
          <a:noFill/>
          <a:ln w="9525">
            <a:noFill/>
            <a:miter lim="800000"/>
            <a:headEnd/>
            <a:tailEnd/>
          </a:ln>
        </p:spPr>
      </p:pic>
      <p:pic>
        <p:nvPicPr>
          <p:cNvPr id="24581" name="Picture 10" descr="http://3.bp.blogspot.com/_sKu3UXu5RFs/S_eFx05qcaI/AAAAAAAAHPY/FPJ3y00mKdw/s400/DSC_0018.JPG"/>
          <p:cNvPicPr>
            <a:picLocks noChangeAspect="1" noChangeArrowheads="1"/>
          </p:cNvPicPr>
          <p:nvPr/>
        </p:nvPicPr>
        <p:blipFill>
          <a:blip r:embed="rId5"/>
          <a:srcRect/>
          <a:stretch>
            <a:fillRect/>
          </a:stretch>
        </p:blipFill>
        <p:spPr bwMode="auto">
          <a:xfrm>
            <a:off x="4114800" y="2057400"/>
            <a:ext cx="3810000" cy="2552700"/>
          </a:xfrm>
          <a:prstGeom prst="rect">
            <a:avLst/>
          </a:prstGeom>
          <a:noFill/>
          <a:ln w="9525">
            <a:noFill/>
            <a:miter lim="800000"/>
            <a:headEnd/>
            <a:tailEnd/>
          </a:ln>
        </p:spPr>
      </p:pic>
    </p:spTree>
    <p:extLst>
      <p:ext uri="{BB962C8B-B14F-4D97-AF65-F5344CB8AC3E}">
        <p14:creationId xmlns:p14="http://schemas.microsoft.com/office/powerpoint/2010/main" val="342865033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Russian Clips</a:t>
            </a:r>
            <a:endParaRPr lang="en-US" dirty="0"/>
          </a:p>
        </p:txBody>
      </p:sp>
      <p:sp>
        <p:nvSpPr>
          <p:cNvPr id="3" name="Content Placeholder 2"/>
          <p:cNvSpPr>
            <a:spLocks noGrp="1"/>
          </p:cNvSpPr>
          <p:nvPr>
            <p:ph idx="1"/>
          </p:nvPr>
        </p:nvSpPr>
        <p:spPr/>
        <p:txBody>
          <a:bodyPr/>
          <a:lstStyle/>
          <a:p>
            <a:r>
              <a:rPr lang="en-US" dirty="0">
                <a:hlinkClick r:id="rId2"/>
              </a:rPr>
              <a:t>https://youtu.be/</a:t>
            </a:r>
            <a:r>
              <a:rPr lang="en-US" dirty="0" smtClean="0">
                <a:hlinkClick r:id="rId2"/>
              </a:rPr>
              <a:t>Q7C2MKoBL7Q</a:t>
            </a:r>
            <a:endParaRPr lang="en-US" dirty="0" smtClean="0"/>
          </a:p>
          <a:p>
            <a:r>
              <a:rPr lang="en-US" dirty="0">
                <a:hlinkClick r:id="rId3"/>
              </a:rPr>
              <a:t>https://youtu.be/FMKwq-</a:t>
            </a:r>
            <a:r>
              <a:rPr lang="en-US" dirty="0" smtClean="0">
                <a:hlinkClick r:id="rId3"/>
              </a:rPr>
              <a:t>mQVgo</a:t>
            </a:r>
            <a:endParaRPr lang="en-US" dirty="0" smtClean="0"/>
          </a:p>
          <a:p>
            <a:endParaRPr lang="en-US" dirty="0"/>
          </a:p>
        </p:txBody>
      </p:sp>
    </p:spTree>
    <p:extLst>
      <p:ext uri="{BB962C8B-B14F-4D97-AF65-F5344CB8AC3E}">
        <p14:creationId xmlns:p14="http://schemas.microsoft.com/office/powerpoint/2010/main" val="2043734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131763"/>
            <a:ext cx="7772400" cy="1143000"/>
          </a:xfrm>
        </p:spPr>
        <p:txBody>
          <a:bodyPr/>
          <a:lstStyle/>
          <a:p>
            <a:r>
              <a:rPr lang="en-US">
                <a:latin typeface="KG Second Chances Solid" charset="0"/>
                <a:ea typeface="ＭＳ Ｐゴシック" charset="0"/>
              </a:rPr>
              <a:t>Brain Break!</a:t>
            </a:r>
          </a:p>
        </p:txBody>
      </p:sp>
      <p:sp>
        <p:nvSpPr>
          <p:cNvPr id="22531" name="Content Placeholder 2"/>
          <p:cNvSpPr>
            <a:spLocks noGrp="1"/>
          </p:cNvSpPr>
          <p:nvPr>
            <p:ph idx="1"/>
          </p:nvPr>
        </p:nvSpPr>
        <p:spPr>
          <a:xfrm>
            <a:off x="685800" y="1150938"/>
            <a:ext cx="7772400" cy="4114800"/>
          </a:xfrm>
        </p:spPr>
        <p:txBody>
          <a:bodyPr/>
          <a:lstStyle/>
          <a:p>
            <a:pPr>
              <a:buFontTx/>
              <a:buChar char="•"/>
            </a:pPr>
            <a:r>
              <a:rPr lang="en-US">
                <a:latin typeface="KBScaredStraight" charset="0"/>
                <a:ea typeface="ＭＳ Ｐゴシック" charset="0"/>
                <a:cs typeface="KBScaredStraight" charset="0"/>
              </a:rPr>
              <a:t>If possible, write your name using the Cyrillic alphabet.</a:t>
            </a:r>
          </a:p>
        </p:txBody>
      </p:sp>
      <p:pic>
        <p:nvPicPr>
          <p:cNvPr id="4" name="Picture 3" descr="cyrillic.gif"/>
          <p:cNvPicPr>
            <a:picLocks noChangeAspect="1"/>
          </p:cNvPicPr>
          <p:nvPr/>
        </p:nvPicPr>
        <p:blipFill>
          <a:blip r:embed="rId2"/>
          <a:stretch>
            <a:fillRect/>
          </a:stretch>
        </p:blipFill>
        <p:spPr>
          <a:xfrm>
            <a:off x="945832" y="2294293"/>
            <a:ext cx="7252336" cy="42976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6865867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152400"/>
            <a:ext cx="7772400" cy="1143000"/>
          </a:xfrm>
        </p:spPr>
        <p:txBody>
          <a:bodyPr/>
          <a:lstStyle/>
          <a:p>
            <a:r>
              <a:rPr lang="en-US">
                <a:latin typeface="KG Second Chances Solid" charset="0"/>
                <a:ea typeface="ＭＳ Ｐゴシック" charset="0"/>
              </a:rPr>
              <a:t>Diversity in European Languages Today</a:t>
            </a:r>
          </a:p>
        </p:txBody>
      </p:sp>
      <p:sp>
        <p:nvSpPr>
          <p:cNvPr id="23555" name="Content Placeholder 2"/>
          <p:cNvSpPr>
            <a:spLocks noGrp="1"/>
          </p:cNvSpPr>
          <p:nvPr>
            <p:ph idx="1"/>
          </p:nvPr>
        </p:nvSpPr>
        <p:spPr>
          <a:xfrm>
            <a:off x="-7938" y="1524000"/>
            <a:ext cx="9144001" cy="4114800"/>
          </a:xfrm>
        </p:spPr>
        <p:txBody>
          <a:bodyPr/>
          <a:lstStyle/>
          <a:p>
            <a:pPr>
              <a:buFontTx/>
              <a:buChar char="•"/>
            </a:pPr>
            <a:r>
              <a:rPr lang="en-US" sz="2800" dirty="0">
                <a:latin typeface="KBScaredStraight" charset="0"/>
                <a:ea typeface="ＭＳ Ｐゴシック" charset="0"/>
                <a:cs typeface="KBScaredStraight" charset="0"/>
              </a:rPr>
              <a:t>Many countries have more than one official language</a:t>
            </a:r>
          </a:p>
          <a:p>
            <a:pPr lvl="1">
              <a:buFont typeface="Arial" charset="0"/>
              <a:buChar char="•"/>
            </a:pPr>
            <a:r>
              <a:rPr lang="en-US" dirty="0">
                <a:latin typeface="KBScaredStraight" charset="0"/>
                <a:ea typeface="ＭＳ Ｐゴシック" charset="0"/>
                <a:cs typeface="KBScaredStraight" charset="0"/>
              </a:rPr>
              <a:t>Part of life in many countries in Europe due to the ethnic background of the people living there </a:t>
            </a:r>
          </a:p>
          <a:p>
            <a:pPr>
              <a:buFontTx/>
              <a:buChar char="•"/>
            </a:pPr>
            <a:r>
              <a:rPr lang="en-US" sz="2800" dirty="0">
                <a:latin typeface="KBScaredStraight" charset="0"/>
                <a:ea typeface="ＭＳ Ｐゴシック" charset="0"/>
                <a:cs typeface="KBScaredStraight" charset="0"/>
              </a:rPr>
              <a:t>Many countries share borders, and people move back and forth across borders</a:t>
            </a:r>
          </a:p>
          <a:p>
            <a:pPr lvl="1">
              <a:buFont typeface="Arial" charset="0"/>
              <a:buChar char="•"/>
            </a:pPr>
            <a:r>
              <a:rPr lang="en-US" dirty="0">
                <a:latin typeface="KBScaredStraight" charset="0"/>
                <a:ea typeface="ＭＳ Ｐゴシック" charset="0"/>
                <a:cs typeface="KBScaredStraight" charset="0"/>
              </a:rPr>
              <a:t>About 400 million people in the world speak English because it is often the choice for a 2</a:t>
            </a:r>
            <a:r>
              <a:rPr lang="en-US" baseline="30000" dirty="0">
                <a:latin typeface="KBScaredStraight" charset="0"/>
                <a:ea typeface="ＭＳ Ｐゴシック" charset="0"/>
                <a:cs typeface="KBScaredStraight" charset="0"/>
              </a:rPr>
              <a:t>nd</a:t>
            </a:r>
            <a:r>
              <a:rPr lang="en-US" dirty="0">
                <a:latin typeface="KBScaredStraight" charset="0"/>
                <a:ea typeface="ＭＳ Ｐゴシック" charset="0"/>
                <a:cs typeface="KBScaredStraight" charset="0"/>
              </a:rPr>
              <a:t> language</a:t>
            </a:r>
          </a:p>
          <a:p>
            <a:pPr lvl="1">
              <a:buFont typeface="Arial" charset="0"/>
              <a:buChar char="•"/>
            </a:pPr>
            <a:r>
              <a:rPr lang="en-US" dirty="0">
                <a:latin typeface="KBScaredStraight" charset="0"/>
                <a:ea typeface="ＭＳ Ｐゴシック" charset="0"/>
                <a:cs typeface="KBScaredStraight" charset="0"/>
              </a:rPr>
              <a:t>Over ½ of all Europeans speak English</a:t>
            </a:r>
          </a:p>
        </p:txBody>
      </p:sp>
      <p:sp>
        <p:nvSpPr>
          <p:cNvPr id="4"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31052094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762000" y="533400"/>
            <a:ext cx="7772400" cy="4114800"/>
          </a:xfrm>
        </p:spPr>
        <p:txBody>
          <a:bodyPr/>
          <a:lstStyle/>
          <a:p>
            <a:pPr>
              <a:buFontTx/>
              <a:buChar char="•"/>
            </a:pPr>
            <a:r>
              <a:rPr lang="en-US" sz="2800" dirty="0">
                <a:latin typeface="KBScaredStraight" charset="0"/>
                <a:ea typeface="ＭＳ Ｐゴシック" charset="0"/>
                <a:cs typeface="KBScaredStraight" charset="0"/>
              </a:rPr>
              <a:t>Having so many languages can be a problem</a:t>
            </a:r>
          </a:p>
          <a:p>
            <a:pPr>
              <a:buFontTx/>
              <a:buChar char="•"/>
            </a:pPr>
            <a:r>
              <a:rPr lang="en-US" sz="2800" dirty="0">
                <a:latin typeface="KBScaredStraight" charset="0"/>
                <a:ea typeface="ＭＳ Ｐゴシック" charset="0"/>
                <a:cs typeface="KBScaredStraight" charset="0"/>
              </a:rPr>
              <a:t>Difficult to live, work, and trade with people who cannot communicate with each other</a:t>
            </a:r>
          </a:p>
          <a:p>
            <a:pPr>
              <a:buFontTx/>
              <a:buChar char="•"/>
            </a:pPr>
            <a:r>
              <a:rPr lang="en-US" sz="2800" dirty="0">
                <a:latin typeface="KBScaredStraight" charset="0"/>
                <a:ea typeface="ＭＳ Ｐゴシック" charset="0"/>
                <a:cs typeface="KBScaredStraight" charset="0"/>
              </a:rPr>
              <a:t>So…</a:t>
            </a:r>
          </a:p>
          <a:p>
            <a:pPr lvl="1">
              <a:buFont typeface="Arial" charset="0"/>
              <a:buChar char="•"/>
            </a:pPr>
            <a:r>
              <a:rPr lang="en-US" dirty="0" smtClean="0">
                <a:latin typeface="KBScaredStraight" charset="0"/>
                <a:ea typeface="ＭＳ Ｐゴシック" charset="0"/>
                <a:cs typeface="KBScaredStraight" charset="0"/>
              </a:rPr>
              <a:t>School children </a:t>
            </a:r>
            <a:r>
              <a:rPr lang="en-US" dirty="0">
                <a:latin typeface="KBScaredStraight" charset="0"/>
                <a:ea typeface="ＭＳ Ｐゴシック" charset="0"/>
                <a:cs typeface="KBScaredStraight" charset="0"/>
              </a:rPr>
              <a:t>learn 1 or 2 other languages besides their </a:t>
            </a:r>
            <a:r>
              <a:rPr lang="en-US" dirty="0" smtClean="0">
                <a:latin typeface="KBScaredStraight" charset="0"/>
                <a:ea typeface="ＭＳ Ｐゴシック" charset="0"/>
                <a:cs typeface="KBScaredStraight" charset="0"/>
              </a:rPr>
              <a:t>own.</a:t>
            </a:r>
            <a:endParaRPr lang="en-US" dirty="0">
              <a:latin typeface="KBScaredStraight" charset="0"/>
              <a:ea typeface="ＭＳ Ｐゴシック" charset="0"/>
              <a:cs typeface="KBScaredStraight" charset="0"/>
            </a:endParaRPr>
          </a:p>
          <a:p>
            <a:pPr lvl="1">
              <a:buFont typeface="Arial" charset="0"/>
              <a:buChar char="•"/>
            </a:pPr>
            <a:r>
              <a:rPr lang="en-US" dirty="0">
                <a:latin typeface="KBScaredStraight" charset="0"/>
                <a:ea typeface="ＭＳ Ｐゴシック" charset="0"/>
                <a:cs typeface="KBScaredStraight" charset="0"/>
              </a:rPr>
              <a:t>European Union has 23 “official” languages to make sure that people can understand laws and decisions made by the </a:t>
            </a:r>
            <a:r>
              <a:rPr lang="en-US" dirty="0" smtClean="0">
                <a:latin typeface="KBScaredStraight" charset="0"/>
                <a:ea typeface="ＭＳ Ｐゴシック" charset="0"/>
                <a:cs typeface="KBScaredStraight" charset="0"/>
              </a:rPr>
              <a:t>government.</a:t>
            </a:r>
            <a:endParaRPr lang="en-US" dirty="0">
              <a:latin typeface="KBScaredStraight" charset="0"/>
              <a:ea typeface="ＭＳ Ｐゴシック" charset="0"/>
              <a:cs typeface="KBScaredStraight" charset="0"/>
            </a:endParaRPr>
          </a:p>
        </p:txBody>
      </p:sp>
      <p:sp>
        <p:nvSpPr>
          <p:cNvPr id="3"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26236119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atin typeface="Helvetica" charset="0"/>
              <a:ea typeface="ＭＳ Ｐゴシック" charset="0"/>
            </a:endParaRPr>
          </a:p>
        </p:txBody>
      </p:sp>
      <p:sp>
        <p:nvSpPr>
          <p:cNvPr id="6147" name="Rectangle 3"/>
          <p:cNvSpPr>
            <a:spLocks noChangeArrowheads="1"/>
          </p:cNvSpPr>
          <p:nvPr/>
        </p:nvSpPr>
        <p:spPr bwMode="auto">
          <a:xfrm>
            <a:off x="0" y="0"/>
            <a:ext cx="9144000" cy="6858000"/>
          </a:xfrm>
          <a:prstGeom prst="rect">
            <a:avLst/>
          </a:prstGeom>
          <a:solidFill>
            <a:schemeClr val="tx2"/>
          </a:solidFill>
          <a:ln w="9525">
            <a:solidFill>
              <a:schemeClr val="accent1"/>
            </a:solidFill>
            <a:round/>
            <a:headEnd/>
            <a:tailEnd/>
          </a:ln>
        </p:spPr>
        <p:txBody>
          <a:bodyPr/>
          <a:lstStyle/>
          <a:p>
            <a:pPr eaLnBrk="0" hangingPunct="0"/>
            <a:endParaRPr lang="en-US" sz="2400" smtClean="0">
              <a:solidFill>
                <a:srgbClr val="BBE0E3"/>
              </a:solidFill>
              <a:latin typeface="Lucida Grande" charset="0"/>
              <a:ea typeface="ＭＳ Ｐゴシック" charset="0"/>
              <a:cs typeface="ＭＳ Ｐゴシック" charset="0"/>
            </a:endParaRPr>
          </a:p>
        </p:txBody>
      </p:sp>
      <p:pic>
        <p:nvPicPr>
          <p:cNvPr id="6148"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 y="266700"/>
            <a:ext cx="8458200" cy="6324600"/>
          </a:xfrm>
        </p:spPr>
      </p:pic>
      <p:sp>
        <p:nvSpPr>
          <p:cNvPr id="6149" name="TextBox 6"/>
          <p:cNvSpPr txBox="1">
            <a:spLocks noChangeArrowheads="1"/>
          </p:cNvSpPr>
          <p:nvPr/>
        </p:nvSpPr>
        <p:spPr bwMode="auto">
          <a:xfrm>
            <a:off x="1257300" y="1350963"/>
            <a:ext cx="66294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algn="ctr" eaLnBrk="0" hangingPunct="0"/>
            <a:r>
              <a:rPr kumimoji="0" lang="en-US" sz="4800" smtClean="0">
                <a:solidFill>
                  <a:srgbClr val="1F1F2E"/>
                </a:solidFill>
                <a:latin typeface="KBScaredStraight" charset="0"/>
                <a:cs typeface="KBScaredStraight" charset="0"/>
              </a:rPr>
              <a:t>Olá! Estou contente de que você esteja na minha classe de Estudos Social. Adeus!</a:t>
            </a:r>
          </a:p>
          <a:p>
            <a:pPr eaLnBrk="0" hangingPunct="0"/>
            <a:endParaRPr kumimoji="0" lang="en-US" sz="2400" smtClean="0">
              <a:solidFill>
                <a:srgbClr val="BBE0E3"/>
              </a:solidFill>
              <a:latin typeface="Lucida Grande" charset="0"/>
            </a:endParaRPr>
          </a:p>
        </p:txBody>
      </p:sp>
      <p:sp>
        <p:nvSpPr>
          <p:cNvPr id="6" name="Rectangle 5"/>
          <p:cNvSpPr/>
          <p:nvPr/>
        </p:nvSpPr>
        <p:spPr>
          <a:xfrm>
            <a:off x="152399" y="-42565"/>
            <a:ext cx="569388" cy="923330"/>
          </a:xfrm>
          <a:prstGeom prst="rect">
            <a:avLst/>
          </a:prstGeom>
          <a:noFill/>
        </p:spPr>
        <p:txBody>
          <a:bodyPr wrap="none">
            <a:spAutoFit/>
          </a:bodyPr>
          <a:lstStyle/>
          <a:p>
            <a:pPr algn="ctr" eaLnBrk="0" hangingPunct="0">
              <a:defRPr/>
            </a:pPr>
            <a:r>
              <a:rPr lang="en-US" sz="5400" b="1" dirty="0">
                <a:ln w="10160">
                  <a:solidFill>
                    <a:srgbClr val="002060"/>
                  </a:solidFill>
                  <a:prstDash val="solid"/>
                </a:ln>
                <a:solidFill>
                  <a:srgbClr val="FFFFFF"/>
                </a:solidFill>
                <a:effectLst>
                  <a:outerShdw blurRad="38100" dist="22860" dir="5400000" algn="tl" rotWithShape="0">
                    <a:srgbClr val="000000">
                      <a:alpha val="30000"/>
                    </a:srgbClr>
                  </a:outerShdw>
                </a:effectLst>
                <a:latin typeface="Lucida Grande" pitchFamily="48" charset="0"/>
                <a:ea typeface="ＭＳ Ｐゴシック" panose="020B0600070205080204" pitchFamily="34" charset="-128"/>
                <a:cs typeface="ＭＳ Ｐゴシック" charset="0"/>
              </a:rPr>
              <a:t>2</a:t>
            </a:r>
          </a:p>
        </p:txBody>
      </p:sp>
      <p:sp>
        <p:nvSpPr>
          <p:cNvPr id="7"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37025449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609600" y="1028700"/>
            <a:ext cx="7772400" cy="4114800"/>
          </a:xfrm>
        </p:spPr>
        <p:txBody>
          <a:bodyPr/>
          <a:lstStyle/>
          <a:p>
            <a:pPr algn="ctr">
              <a:buFontTx/>
              <a:buNone/>
            </a:pPr>
            <a:r>
              <a:rPr lang="en-US">
                <a:latin typeface="KG Second Chances Solid" charset="0"/>
                <a:ea typeface="ＭＳ Ｐゴシック" charset="0"/>
              </a:rPr>
              <a:t>Classify Your Language Chart into Language Families…</a:t>
            </a:r>
          </a:p>
        </p:txBody>
      </p:sp>
      <p:sp>
        <p:nvSpPr>
          <p:cNvPr id="4" name="TextBox 3"/>
          <p:cNvSpPr txBox="1">
            <a:spLocks noChangeArrowheads="1"/>
          </p:cNvSpPr>
          <p:nvPr/>
        </p:nvSpPr>
        <p:spPr bwMode="auto">
          <a:xfrm>
            <a:off x="762000" y="2362200"/>
            <a:ext cx="838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buFont typeface="Helvetica" charset="0"/>
              <a:buAutoNum type="arabicPeriod"/>
            </a:pPr>
            <a:r>
              <a:rPr kumimoji="0" lang="en-US" smtClean="0">
                <a:solidFill>
                  <a:srgbClr val="BBE0E3"/>
                </a:solidFill>
                <a:latin typeface="KBScaredStraight" charset="0"/>
                <a:cs typeface="KBScaredStraight" charset="0"/>
              </a:rPr>
              <a:t>Germanic</a:t>
            </a:r>
          </a:p>
          <a:p>
            <a:pPr eaLnBrk="0" hangingPunct="0">
              <a:buFont typeface="Helvetica" charset="0"/>
              <a:buAutoNum type="arabicPeriod"/>
            </a:pPr>
            <a:r>
              <a:rPr kumimoji="0" lang="en-US" smtClean="0">
                <a:solidFill>
                  <a:srgbClr val="BBE0E3"/>
                </a:solidFill>
                <a:latin typeface="KBScaredStraight" charset="0"/>
                <a:cs typeface="KBScaredStraight" charset="0"/>
              </a:rPr>
              <a:t>Romance</a:t>
            </a:r>
          </a:p>
          <a:p>
            <a:pPr eaLnBrk="0" hangingPunct="0">
              <a:buFont typeface="Helvetica" charset="0"/>
              <a:buAutoNum type="arabicPeriod"/>
            </a:pPr>
            <a:r>
              <a:rPr kumimoji="0" lang="en-US" smtClean="0">
                <a:solidFill>
                  <a:srgbClr val="BBE0E3"/>
                </a:solidFill>
                <a:latin typeface="KBScaredStraight" charset="0"/>
                <a:cs typeface="KBScaredStraight" charset="0"/>
              </a:rPr>
              <a:t>Romance </a:t>
            </a:r>
          </a:p>
          <a:p>
            <a:pPr eaLnBrk="0" hangingPunct="0">
              <a:buFont typeface="Helvetica" charset="0"/>
              <a:buAutoNum type="arabicPeriod"/>
            </a:pPr>
            <a:r>
              <a:rPr kumimoji="0" lang="en-US" smtClean="0">
                <a:solidFill>
                  <a:srgbClr val="BBE0E3"/>
                </a:solidFill>
                <a:latin typeface="KBScaredStraight" charset="0"/>
                <a:cs typeface="KBScaredStraight" charset="0"/>
              </a:rPr>
              <a:t>Slavic</a:t>
            </a:r>
          </a:p>
          <a:p>
            <a:pPr eaLnBrk="0" hangingPunct="0">
              <a:buFont typeface="Helvetica" charset="0"/>
              <a:buAutoNum type="arabicPeriod"/>
            </a:pPr>
            <a:r>
              <a:rPr kumimoji="0" lang="en-US" smtClean="0">
                <a:solidFill>
                  <a:srgbClr val="BBE0E3"/>
                </a:solidFill>
                <a:latin typeface="KBScaredStraight" charset="0"/>
                <a:cs typeface="KBScaredStraight" charset="0"/>
              </a:rPr>
              <a:t>Romance</a:t>
            </a:r>
          </a:p>
          <a:p>
            <a:pPr eaLnBrk="0" hangingPunct="0">
              <a:buFont typeface="Helvetica" charset="0"/>
              <a:buAutoNum type="arabicPeriod"/>
            </a:pPr>
            <a:r>
              <a:rPr kumimoji="0" lang="en-US" smtClean="0">
                <a:solidFill>
                  <a:srgbClr val="BBE0E3"/>
                </a:solidFill>
                <a:latin typeface="KBScaredStraight" charset="0"/>
                <a:cs typeface="KBScaredStraight" charset="0"/>
              </a:rPr>
              <a:t>Romance </a:t>
            </a:r>
          </a:p>
        </p:txBody>
      </p:sp>
      <p:sp>
        <p:nvSpPr>
          <p:cNvPr id="6"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1584676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flipV="1">
            <a:off x="457200" y="609600"/>
            <a:ext cx="8229600" cy="95250"/>
          </a:xfrm>
        </p:spPr>
        <p:txBody>
          <a:bodyPr/>
          <a:lstStyle/>
          <a:p>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27650" name="Rectangle 3"/>
          <p:cNvSpPr>
            <a:spLocks noGrp="1"/>
          </p:cNvSpPr>
          <p:nvPr>
            <p:ph type="body" idx="1"/>
          </p:nvPr>
        </p:nvSpPr>
        <p:spPr/>
        <p:txBody>
          <a:bodyPr/>
          <a:lstStyle/>
          <a:p>
            <a:pPr marL="495300" indent="-495300">
              <a:buFont typeface="Wingdings 2" pitchFamily="18" charset="2"/>
              <a:buAutoNum type="arabicPeriod"/>
            </a:pPr>
            <a:r>
              <a:rPr lang="en-US" sz="3600" dirty="0" smtClean="0">
                <a:solidFill>
                  <a:srgbClr val="000000"/>
                </a:solidFill>
              </a:rPr>
              <a:t>How are the languages of French and Italian similar?</a:t>
            </a:r>
          </a:p>
          <a:p>
            <a:pPr marL="495300" indent="-495300">
              <a:buFont typeface="Wingdings 2" pitchFamily="18" charset="2"/>
              <a:buAutoNum type="alphaUcPeriod"/>
            </a:pPr>
            <a:r>
              <a:rPr lang="en-US" sz="2800" dirty="0" smtClean="0">
                <a:solidFill>
                  <a:srgbClr val="000000"/>
                </a:solidFill>
              </a:rPr>
              <a:t>The two countries are close to each other.</a:t>
            </a:r>
          </a:p>
          <a:p>
            <a:pPr marL="495300" indent="-495300">
              <a:buFont typeface="Wingdings 2" pitchFamily="18" charset="2"/>
              <a:buAutoNum type="alphaUcPeriod"/>
            </a:pPr>
            <a:r>
              <a:rPr lang="en-US" sz="2800" dirty="0" smtClean="0">
                <a:solidFill>
                  <a:srgbClr val="000000"/>
                </a:solidFill>
              </a:rPr>
              <a:t>Both languages are Romance Languages.</a:t>
            </a:r>
          </a:p>
          <a:p>
            <a:pPr marL="495300" indent="-495300">
              <a:buFont typeface="Wingdings 2" pitchFamily="18" charset="2"/>
              <a:buAutoNum type="alphaUcPeriod"/>
            </a:pPr>
            <a:r>
              <a:rPr lang="en-US" sz="2800" dirty="0" smtClean="0">
                <a:solidFill>
                  <a:srgbClr val="000000"/>
                </a:solidFill>
              </a:rPr>
              <a:t>They share </a:t>
            </a:r>
            <a:r>
              <a:rPr lang="en-US" sz="2800" dirty="0" smtClean="0"/>
              <a:t>roots of Germanic languages.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p:cNvSpPr>
          <p:nvPr>
            <p:ph type="body" idx="1"/>
          </p:nvPr>
        </p:nvSpPr>
        <p:spPr/>
        <p:txBody>
          <a:bodyPr/>
          <a:lstStyle/>
          <a:p>
            <a:pPr marL="495300" indent="-495300">
              <a:buFont typeface="Wingdings 2" pitchFamily="18" charset="2"/>
              <a:buAutoNum type="arabicPeriod" startAt="2"/>
            </a:pPr>
            <a:r>
              <a:rPr lang="en-US" sz="3600" smtClean="0"/>
              <a:t>Which major European language origin has the largest number of speakers?</a:t>
            </a:r>
          </a:p>
          <a:p>
            <a:pPr marL="495300" indent="-495300">
              <a:buFont typeface="Wingdings 2" pitchFamily="18" charset="2"/>
              <a:buNone/>
            </a:pPr>
            <a:r>
              <a:rPr lang="en-US" smtClean="0"/>
              <a:t>  </a:t>
            </a:r>
            <a:r>
              <a:rPr lang="en-US" sz="2800" smtClean="0"/>
              <a:t>A.  Germanic</a:t>
            </a:r>
          </a:p>
          <a:p>
            <a:pPr marL="495300" indent="-495300">
              <a:buFont typeface="Wingdings 2" pitchFamily="18" charset="2"/>
              <a:buNone/>
            </a:pPr>
            <a:r>
              <a:rPr lang="en-US" sz="2800" smtClean="0"/>
              <a:t>  B.  Romance		</a:t>
            </a:r>
          </a:p>
          <a:p>
            <a:pPr marL="495300" indent="-495300">
              <a:buFont typeface="Wingdings 2" pitchFamily="18" charset="2"/>
              <a:buNone/>
            </a:pPr>
            <a:r>
              <a:rPr lang="en-US" sz="2800" smtClean="0"/>
              <a:t>  C.  Slavic</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457200" y="704850"/>
            <a:ext cx="8229600" cy="5391150"/>
          </a:xfrm>
        </p:spPr>
        <p:txBody>
          <a:bodyPr/>
          <a:lstStyle/>
          <a:p>
            <a:r>
              <a:rPr lang="en-US" sz="3200" smtClean="0">
                <a:solidFill>
                  <a:schemeClr val="tx1"/>
                </a:solidFill>
              </a:rPr>
              <a:t>3.  What have Europeans done to solve the problems presented by so many different languages?</a:t>
            </a:r>
            <a:br>
              <a:rPr lang="en-US" sz="3200" smtClean="0">
                <a:solidFill>
                  <a:schemeClr val="tx1"/>
                </a:solidFill>
              </a:rPr>
            </a:br>
            <a:r>
              <a:rPr lang="en-US" sz="3200" smtClean="0">
                <a:solidFill>
                  <a:schemeClr val="tx1"/>
                </a:solidFill>
              </a:rPr>
              <a:t/>
            </a:r>
            <a:br>
              <a:rPr lang="en-US" sz="3200" smtClean="0">
                <a:solidFill>
                  <a:schemeClr val="tx1"/>
                </a:solidFill>
              </a:rPr>
            </a:br>
            <a:r>
              <a:rPr lang="en-US" sz="3200" smtClean="0">
                <a:solidFill>
                  <a:schemeClr val="tx1"/>
                </a:solidFill>
              </a:rPr>
              <a:t>A.  They do not trade with people who do not speak the same language.</a:t>
            </a:r>
            <a:br>
              <a:rPr lang="en-US" sz="3200" smtClean="0">
                <a:solidFill>
                  <a:schemeClr val="tx1"/>
                </a:solidFill>
              </a:rPr>
            </a:br>
            <a:r>
              <a:rPr lang="en-US" sz="3200" smtClean="0">
                <a:solidFill>
                  <a:schemeClr val="tx1"/>
                </a:solidFill>
              </a:rPr>
              <a:t>B.  Made laws that proclaim English is the only official language of the EU.</a:t>
            </a:r>
            <a:br>
              <a:rPr lang="en-US" sz="3200" smtClean="0">
                <a:solidFill>
                  <a:schemeClr val="tx1"/>
                </a:solidFill>
              </a:rPr>
            </a:br>
            <a:r>
              <a:rPr lang="en-US" sz="3200" smtClean="0">
                <a:solidFill>
                  <a:schemeClr val="tx1"/>
                </a:solidFill>
              </a:rPr>
              <a:t>C.  Require students in school to learn at least two languages.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457200" y="704850"/>
            <a:ext cx="8229600" cy="5543550"/>
          </a:xfrm>
        </p:spPr>
        <p:txBody>
          <a:bodyPr/>
          <a:lstStyle/>
          <a:p>
            <a:r>
              <a:rPr lang="en-US" sz="3600" dirty="0" smtClean="0"/>
              <a:t/>
            </a:r>
            <a:br>
              <a:rPr lang="en-US" sz="3600" dirty="0" smtClean="0"/>
            </a:br>
            <a:r>
              <a:rPr lang="en-US" sz="3600" dirty="0" smtClean="0">
                <a:solidFill>
                  <a:srgbClr val="000000"/>
                </a:solidFill>
              </a:rPr>
              <a:t>4.  Which language(s) come from the ancient Roman Empire?</a:t>
            </a:r>
            <a:br>
              <a:rPr lang="en-US" sz="3600" dirty="0" smtClean="0">
                <a:solidFill>
                  <a:srgbClr val="000000"/>
                </a:solidFill>
              </a:rPr>
            </a:br>
            <a:r>
              <a:rPr lang="en-US" sz="3600" dirty="0" smtClean="0">
                <a:solidFill>
                  <a:srgbClr val="000000"/>
                </a:solidFill>
              </a:rPr>
              <a:t/>
            </a:r>
            <a:br>
              <a:rPr lang="en-US" sz="3600" dirty="0" smtClean="0">
                <a:solidFill>
                  <a:srgbClr val="000000"/>
                </a:solidFill>
              </a:rPr>
            </a:br>
            <a:r>
              <a:rPr lang="en-US" sz="3600" dirty="0" smtClean="0">
                <a:solidFill>
                  <a:srgbClr val="000000"/>
                </a:solidFill>
              </a:rPr>
              <a:t>A.  English and Dutch</a:t>
            </a:r>
            <a:br>
              <a:rPr lang="en-US" sz="3600" dirty="0" smtClean="0">
                <a:solidFill>
                  <a:srgbClr val="000000"/>
                </a:solidFill>
              </a:rPr>
            </a:br>
            <a:r>
              <a:rPr lang="en-US" sz="3600" dirty="0" smtClean="0">
                <a:solidFill>
                  <a:srgbClr val="000000"/>
                </a:solidFill>
              </a:rPr>
              <a:t>B.  Russian and Polish</a:t>
            </a:r>
            <a:br>
              <a:rPr lang="en-US" sz="3600" dirty="0" smtClean="0">
                <a:solidFill>
                  <a:srgbClr val="000000"/>
                </a:solidFill>
              </a:rPr>
            </a:br>
            <a:r>
              <a:rPr lang="en-US" sz="3600" dirty="0" smtClean="0">
                <a:solidFill>
                  <a:srgbClr val="000000"/>
                </a:solidFill>
              </a:rPr>
              <a:t>C.  Latin</a:t>
            </a:r>
            <a:br>
              <a:rPr lang="en-US" sz="3600" dirty="0" smtClean="0">
                <a:solidFill>
                  <a:srgbClr val="000000"/>
                </a:solidFill>
              </a:rPr>
            </a:br>
            <a:r>
              <a:rPr lang="en-US" sz="3600" dirty="0" smtClean="0">
                <a:solidFill>
                  <a:srgbClr val="000000"/>
                </a:solidFill>
              </a:rPr>
              <a:t>D.  French, Italian, Spanish</a:t>
            </a:r>
            <a:br>
              <a:rPr lang="en-US" sz="3600" dirty="0" smtClean="0">
                <a:solidFill>
                  <a:srgbClr val="000000"/>
                </a:solidFill>
              </a:rPr>
            </a:br>
            <a:endParaRPr lang="en-US" sz="3600" dirty="0" smtClean="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atin typeface="Helvetica" charset="0"/>
              <a:ea typeface="ＭＳ Ｐゴシック" charset="0"/>
            </a:endParaRPr>
          </a:p>
        </p:txBody>
      </p:sp>
      <p:sp>
        <p:nvSpPr>
          <p:cNvPr id="7171" name="Rectangle 3"/>
          <p:cNvSpPr>
            <a:spLocks noChangeArrowheads="1"/>
          </p:cNvSpPr>
          <p:nvPr/>
        </p:nvSpPr>
        <p:spPr bwMode="auto">
          <a:xfrm>
            <a:off x="0" y="0"/>
            <a:ext cx="9144000" cy="6858000"/>
          </a:xfrm>
          <a:prstGeom prst="rect">
            <a:avLst/>
          </a:prstGeom>
          <a:solidFill>
            <a:schemeClr val="tx2"/>
          </a:solidFill>
          <a:ln w="9525">
            <a:solidFill>
              <a:schemeClr val="accent1"/>
            </a:solidFill>
            <a:round/>
            <a:headEnd/>
            <a:tailEnd/>
          </a:ln>
        </p:spPr>
        <p:txBody>
          <a:bodyPr/>
          <a:lstStyle/>
          <a:p>
            <a:pPr eaLnBrk="0" hangingPunct="0"/>
            <a:endParaRPr lang="en-US" sz="2400" smtClean="0">
              <a:solidFill>
                <a:srgbClr val="BBE0E3"/>
              </a:solidFill>
              <a:latin typeface="Lucida Grande" charset="0"/>
              <a:ea typeface="ＭＳ Ｐゴシック" charset="0"/>
              <a:cs typeface="ＭＳ Ｐゴシック" charset="0"/>
            </a:endParaRPr>
          </a:p>
        </p:txBody>
      </p:sp>
      <p:pic>
        <p:nvPicPr>
          <p:cNvPr id="7172"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 y="266700"/>
            <a:ext cx="8458200" cy="6324600"/>
          </a:xfrm>
        </p:spPr>
      </p:pic>
      <p:sp>
        <p:nvSpPr>
          <p:cNvPr id="7173" name="TextBox 6"/>
          <p:cNvSpPr txBox="1">
            <a:spLocks noChangeArrowheads="1"/>
          </p:cNvSpPr>
          <p:nvPr/>
        </p:nvSpPr>
        <p:spPr bwMode="auto">
          <a:xfrm>
            <a:off x="1219200" y="1404938"/>
            <a:ext cx="66294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algn="ctr" eaLnBrk="0" hangingPunct="0"/>
            <a:r>
              <a:rPr kumimoji="0" lang="en-US" sz="5400" smtClean="0">
                <a:solidFill>
                  <a:srgbClr val="1F1F2E"/>
                </a:solidFill>
                <a:latin typeface="KBScaredStraight" charset="0"/>
                <a:cs typeface="KBScaredStraight" charset="0"/>
              </a:rPr>
              <a:t>¡Hola! Me alegro de que usted esté en mi clase de Estudios Social. ¡Hasta la vista! </a:t>
            </a:r>
            <a:endParaRPr kumimoji="0" lang="en-US" sz="2400" smtClean="0">
              <a:solidFill>
                <a:srgbClr val="1F1F2E"/>
              </a:solidFill>
              <a:latin typeface="KBScaredStraight" charset="0"/>
              <a:cs typeface="KBScaredStraight" charset="0"/>
            </a:endParaRPr>
          </a:p>
        </p:txBody>
      </p:sp>
      <p:sp>
        <p:nvSpPr>
          <p:cNvPr id="6" name="Rectangle 5"/>
          <p:cNvSpPr/>
          <p:nvPr/>
        </p:nvSpPr>
        <p:spPr>
          <a:xfrm>
            <a:off x="152399" y="-42565"/>
            <a:ext cx="569388" cy="923330"/>
          </a:xfrm>
          <a:prstGeom prst="rect">
            <a:avLst/>
          </a:prstGeom>
          <a:noFill/>
        </p:spPr>
        <p:txBody>
          <a:bodyPr wrap="none">
            <a:spAutoFit/>
          </a:bodyPr>
          <a:lstStyle/>
          <a:p>
            <a:pPr algn="ctr" eaLnBrk="0" hangingPunct="0">
              <a:defRPr/>
            </a:pPr>
            <a:r>
              <a:rPr lang="en-US" sz="5400" b="1" dirty="0">
                <a:ln w="10160">
                  <a:solidFill>
                    <a:srgbClr val="002060"/>
                  </a:solidFill>
                  <a:prstDash val="solid"/>
                </a:ln>
                <a:solidFill>
                  <a:srgbClr val="FFFFFF"/>
                </a:solidFill>
                <a:effectLst>
                  <a:outerShdw blurRad="38100" dist="22860" dir="5400000" algn="tl" rotWithShape="0">
                    <a:srgbClr val="000000">
                      <a:alpha val="30000"/>
                    </a:srgbClr>
                  </a:outerShdw>
                </a:effectLst>
                <a:latin typeface="Lucida Grande" pitchFamily="48" charset="0"/>
                <a:ea typeface="ＭＳ Ｐゴシック" panose="020B0600070205080204" pitchFamily="34" charset="-128"/>
                <a:cs typeface="ＭＳ Ｐゴシック" charset="0"/>
              </a:rPr>
              <a:t>3</a:t>
            </a:r>
          </a:p>
        </p:txBody>
      </p:sp>
      <p:sp>
        <p:nvSpPr>
          <p:cNvPr id="7"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2397697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atin typeface="Helvetica" charset="0"/>
              <a:ea typeface="ＭＳ Ｐゴシック" charset="0"/>
            </a:endParaRPr>
          </a:p>
        </p:txBody>
      </p:sp>
      <p:sp>
        <p:nvSpPr>
          <p:cNvPr id="8195" name="Rectangle 3"/>
          <p:cNvSpPr>
            <a:spLocks noChangeArrowheads="1"/>
          </p:cNvSpPr>
          <p:nvPr/>
        </p:nvSpPr>
        <p:spPr bwMode="auto">
          <a:xfrm>
            <a:off x="0" y="0"/>
            <a:ext cx="9144000" cy="6858000"/>
          </a:xfrm>
          <a:prstGeom prst="rect">
            <a:avLst/>
          </a:prstGeom>
          <a:solidFill>
            <a:schemeClr val="tx2"/>
          </a:solidFill>
          <a:ln w="9525">
            <a:solidFill>
              <a:schemeClr val="accent1"/>
            </a:solidFill>
            <a:round/>
            <a:headEnd/>
            <a:tailEnd/>
          </a:ln>
        </p:spPr>
        <p:txBody>
          <a:bodyPr/>
          <a:lstStyle/>
          <a:p>
            <a:pPr eaLnBrk="0" hangingPunct="0"/>
            <a:endParaRPr lang="en-US" sz="2400" smtClean="0">
              <a:solidFill>
                <a:srgbClr val="BBE0E3"/>
              </a:solidFill>
              <a:latin typeface="Lucida Grande" charset="0"/>
              <a:ea typeface="ＭＳ Ｐゴシック" charset="0"/>
              <a:cs typeface="ＭＳ Ｐゴシック" charset="0"/>
            </a:endParaRPr>
          </a:p>
        </p:txBody>
      </p:sp>
      <p:pic>
        <p:nvPicPr>
          <p:cNvPr id="819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 y="266700"/>
            <a:ext cx="8458200" cy="6324600"/>
          </a:xfrm>
        </p:spPr>
      </p:pic>
      <p:sp>
        <p:nvSpPr>
          <p:cNvPr id="8197" name="TextBox 6"/>
          <p:cNvSpPr txBox="1">
            <a:spLocks noChangeArrowheads="1"/>
          </p:cNvSpPr>
          <p:nvPr/>
        </p:nvSpPr>
        <p:spPr bwMode="auto">
          <a:xfrm>
            <a:off x="1219200" y="1404938"/>
            <a:ext cx="6629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algn="ctr" eaLnBrk="0" hangingPunct="0"/>
            <a:r>
              <a:rPr kumimoji="0" lang="en-US" sz="4800" smtClean="0">
                <a:solidFill>
                  <a:srgbClr val="1F1F2E"/>
                </a:solidFill>
                <a:latin typeface="KBScaredStraight" charset="0"/>
                <a:cs typeface="KBScaredStraight" charset="0"/>
              </a:rPr>
              <a:t>Здравствуйте! Я рад, что Вы находитесь в моем классе Общественных наук. До свидания!</a:t>
            </a:r>
          </a:p>
          <a:p>
            <a:pPr eaLnBrk="0" hangingPunct="0"/>
            <a:endParaRPr kumimoji="0" lang="en-US" sz="2400" smtClean="0">
              <a:solidFill>
                <a:srgbClr val="BBE0E3"/>
              </a:solidFill>
              <a:latin typeface="Lucida Grande" charset="0"/>
            </a:endParaRPr>
          </a:p>
        </p:txBody>
      </p:sp>
      <p:sp>
        <p:nvSpPr>
          <p:cNvPr id="6" name="Rectangle 5"/>
          <p:cNvSpPr/>
          <p:nvPr/>
        </p:nvSpPr>
        <p:spPr>
          <a:xfrm>
            <a:off x="152399" y="-42565"/>
            <a:ext cx="569388" cy="923330"/>
          </a:xfrm>
          <a:prstGeom prst="rect">
            <a:avLst/>
          </a:prstGeom>
          <a:noFill/>
        </p:spPr>
        <p:txBody>
          <a:bodyPr wrap="none">
            <a:spAutoFit/>
          </a:bodyPr>
          <a:lstStyle/>
          <a:p>
            <a:pPr algn="ctr" eaLnBrk="0" hangingPunct="0">
              <a:defRPr/>
            </a:pPr>
            <a:r>
              <a:rPr lang="en-US" sz="5400" b="1" dirty="0">
                <a:ln w="10160">
                  <a:solidFill>
                    <a:srgbClr val="002060"/>
                  </a:solidFill>
                  <a:prstDash val="solid"/>
                </a:ln>
                <a:solidFill>
                  <a:srgbClr val="FFFFFF"/>
                </a:solidFill>
                <a:effectLst>
                  <a:outerShdw blurRad="38100" dist="22860" dir="5400000" algn="tl" rotWithShape="0">
                    <a:srgbClr val="000000">
                      <a:alpha val="30000"/>
                    </a:srgbClr>
                  </a:outerShdw>
                </a:effectLst>
                <a:latin typeface="Lucida Grande" pitchFamily="48" charset="0"/>
                <a:ea typeface="ＭＳ Ｐゴシック" panose="020B0600070205080204" pitchFamily="34" charset="-128"/>
                <a:cs typeface="ＭＳ Ｐゴシック" charset="0"/>
              </a:rPr>
              <a:t>4</a:t>
            </a:r>
          </a:p>
        </p:txBody>
      </p:sp>
      <p:sp>
        <p:nvSpPr>
          <p:cNvPr id="7"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34168121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atin typeface="Helvetica" charset="0"/>
              <a:ea typeface="ＭＳ Ｐゴシック" charset="0"/>
            </a:endParaRPr>
          </a:p>
        </p:txBody>
      </p:sp>
      <p:sp>
        <p:nvSpPr>
          <p:cNvPr id="9219" name="Rectangle 3"/>
          <p:cNvSpPr>
            <a:spLocks noChangeArrowheads="1"/>
          </p:cNvSpPr>
          <p:nvPr/>
        </p:nvSpPr>
        <p:spPr bwMode="auto">
          <a:xfrm>
            <a:off x="0" y="0"/>
            <a:ext cx="9144000" cy="6858000"/>
          </a:xfrm>
          <a:prstGeom prst="rect">
            <a:avLst/>
          </a:prstGeom>
          <a:solidFill>
            <a:schemeClr val="tx2"/>
          </a:solidFill>
          <a:ln w="9525">
            <a:solidFill>
              <a:schemeClr val="accent1"/>
            </a:solidFill>
            <a:round/>
            <a:headEnd/>
            <a:tailEnd/>
          </a:ln>
        </p:spPr>
        <p:txBody>
          <a:bodyPr/>
          <a:lstStyle/>
          <a:p>
            <a:pPr eaLnBrk="0" hangingPunct="0"/>
            <a:endParaRPr lang="en-US" sz="2400" smtClean="0">
              <a:solidFill>
                <a:srgbClr val="BBE0E3"/>
              </a:solidFill>
              <a:latin typeface="Lucida Grande" charset="0"/>
              <a:ea typeface="ＭＳ Ｐゴシック" charset="0"/>
              <a:cs typeface="ＭＳ Ｐゴシック" charset="0"/>
            </a:endParaRPr>
          </a:p>
        </p:txBody>
      </p:sp>
      <p:pic>
        <p:nvPicPr>
          <p:cNvPr id="9220"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 y="266700"/>
            <a:ext cx="8458200" cy="6324600"/>
          </a:xfrm>
        </p:spPr>
      </p:pic>
      <p:sp>
        <p:nvSpPr>
          <p:cNvPr id="9221" name="TextBox 6"/>
          <p:cNvSpPr txBox="1">
            <a:spLocks noChangeArrowheads="1"/>
          </p:cNvSpPr>
          <p:nvPr/>
        </p:nvSpPr>
        <p:spPr bwMode="auto">
          <a:xfrm>
            <a:off x="1257300" y="1327150"/>
            <a:ext cx="6629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anose="020B0600070205080204" pitchFamily="34" charset="-128"/>
              </a:defRPr>
            </a:lvl1pPr>
            <a:lvl2pPr marL="742950" indent="-285750">
              <a:defRPr sz="2400">
                <a:solidFill>
                  <a:schemeClr val="tx1"/>
                </a:solidFill>
                <a:latin typeface="Lucida Grande" pitchFamily="48" charset="0"/>
                <a:ea typeface="ＭＳ Ｐゴシック" panose="020B0600070205080204" pitchFamily="34" charset="-128"/>
              </a:defRPr>
            </a:lvl2pPr>
            <a:lvl3pPr marL="1143000" indent="-228600">
              <a:defRPr sz="2400">
                <a:solidFill>
                  <a:schemeClr val="tx1"/>
                </a:solidFill>
                <a:latin typeface="Lucida Grande" pitchFamily="48" charset="0"/>
                <a:ea typeface="ＭＳ Ｐゴシック" panose="020B0600070205080204" pitchFamily="34" charset="-128"/>
              </a:defRPr>
            </a:lvl3pPr>
            <a:lvl4pPr marL="1600200" indent="-228600">
              <a:defRPr sz="2400">
                <a:solidFill>
                  <a:schemeClr val="tx1"/>
                </a:solidFill>
                <a:latin typeface="Lucida Grande" pitchFamily="48" charset="0"/>
                <a:ea typeface="ＭＳ Ｐゴシック" panose="020B0600070205080204" pitchFamily="34" charset="-128"/>
              </a:defRPr>
            </a:lvl4pPr>
            <a:lvl5pPr marL="2057400" indent="-228600">
              <a:defRPr sz="2400">
                <a:solidFill>
                  <a:schemeClr val="tx1"/>
                </a:solidFill>
                <a:latin typeface="Lucida Grande" pitchFamily="4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anose="020B0600070205080204" pitchFamily="34" charset="-128"/>
              </a:defRPr>
            </a:lvl9pPr>
          </a:lstStyle>
          <a:p>
            <a:pPr algn="ctr" eaLnBrk="0" hangingPunct="0">
              <a:defRPr/>
            </a:pPr>
            <a:r>
              <a:rPr lang="en-US" altLang="en-US" sz="48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Bonjour! Je </a:t>
            </a:r>
            <a:r>
              <a:rPr lang="en-US" altLang="en-US" sz="48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suis</a:t>
            </a:r>
            <a:r>
              <a:rPr lang="en-US" altLang="en-US" sz="48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48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heureux</a:t>
            </a:r>
            <a:r>
              <a:rPr lang="en-US" altLang="en-US" sz="48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48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que</a:t>
            </a:r>
            <a:r>
              <a:rPr lang="en-US" altLang="en-US" sz="48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48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vous</a:t>
            </a:r>
            <a:r>
              <a:rPr lang="en-US" altLang="en-US" sz="48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48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soyez</a:t>
            </a:r>
            <a:r>
              <a:rPr lang="en-US" altLang="en-US" sz="48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48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dans</a:t>
            </a:r>
            <a:r>
              <a:rPr lang="en-US" altLang="en-US" sz="48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ma </a:t>
            </a:r>
            <a:r>
              <a:rPr lang="en-US" altLang="en-US" sz="48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classe</a:t>
            </a:r>
            <a:r>
              <a:rPr lang="en-US" altLang="en-US" sz="48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de Sciences </a:t>
            </a:r>
            <a:r>
              <a:rPr lang="en-US" altLang="en-US" sz="48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humaines</a:t>
            </a:r>
            <a:r>
              <a:rPr lang="en-US" altLang="en-US" sz="48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Au revoir!</a:t>
            </a:r>
          </a:p>
          <a:p>
            <a:pPr algn="ctr" eaLnBrk="0" hangingPunct="0">
              <a:defRPr/>
            </a:pPr>
            <a:endParaRPr lang="en-US" altLang="en-US" dirty="0" smtClean="0">
              <a:solidFill>
                <a:srgbClr val="002060"/>
              </a:solidFill>
              <a:latin typeface="Chinacat" panose="00000400000000000000" pitchFamily="2" charset="0"/>
              <a:cs typeface="ＭＳ Ｐゴシック" charset="0"/>
            </a:endParaRPr>
          </a:p>
        </p:txBody>
      </p:sp>
      <p:sp>
        <p:nvSpPr>
          <p:cNvPr id="6" name="Rectangle 5"/>
          <p:cNvSpPr/>
          <p:nvPr/>
        </p:nvSpPr>
        <p:spPr>
          <a:xfrm>
            <a:off x="152399" y="-42565"/>
            <a:ext cx="569388" cy="923330"/>
          </a:xfrm>
          <a:prstGeom prst="rect">
            <a:avLst/>
          </a:prstGeom>
          <a:noFill/>
        </p:spPr>
        <p:txBody>
          <a:bodyPr wrap="none">
            <a:spAutoFit/>
          </a:bodyPr>
          <a:lstStyle/>
          <a:p>
            <a:pPr algn="ctr" eaLnBrk="0" hangingPunct="0">
              <a:defRPr/>
            </a:pPr>
            <a:r>
              <a:rPr lang="en-US" sz="5400" b="1" dirty="0">
                <a:ln w="10160">
                  <a:solidFill>
                    <a:srgbClr val="002060"/>
                  </a:solidFill>
                  <a:prstDash val="solid"/>
                </a:ln>
                <a:solidFill>
                  <a:srgbClr val="FFFFFF"/>
                </a:solidFill>
                <a:effectLst>
                  <a:outerShdw blurRad="38100" dist="22860" dir="5400000" algn="tl" rotWithShape="0">
                    <a:srgbClr val="000000">
                      <a:alpha val="30000"/>
                    </a:srgbClr>
                  </a:outerShdw>
                </a:effectLst>
                <a:latin typeface="Lucida Grande" pitchFamily="48" charset="0"/>
                <a:ea typeface="ＭＳ Ｐゴシック" panose="020B0600070205080204" pitchFamily="34" charset="-128"/>
                <a:cs typeface="ＭＳ Ｐゴシック" charset="0"/>
              </a:rPr>
              <a:t>5</a:t>
            </a:r>
          </a:p>
        </p:txBody>
      </p:sp>
      <p:sp>
        <p:nvSpPr>
          <p:cNvPr id="7"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2204315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atin typeface="Helvetica" charset="0"/>
              <a:ea typeface="ＭＳ Ｐゴシック" charset="0"/>
            </a:endParaRPr>
          </a:p>
        </p:txBody>
      </p:sp>
      <p:sp>
        <p:nvSpPr>
          <p:cNvPr id="10243" name="Rectangle 3"/>
          <p:cNvSpPr>
            <a:spLocks noChangeArrowheads="1"/>
          </p:cNvSpPr>
          <p:nvPr/>
        </p:nvSpPr>
        <p:spPr bwMode="auto">
          <a:xfrm>
            <a:off x="0" y="0"/>
            <a:ext cx="9144000" cy="6858000"/>
          </a:xfrm>
          <a:prstGeom prst="rect">
            <a:avLst/>
          </a:prstGeom>
          <a:solidFill>
            <a:schemeClr val="tx2"/>
          </a:solidFill>
          <a:ln w="9525">
            <a:solidFill>
              <a:schemeClr val="accent1"/>
            </a:solidFill>
            <a:round/>
            <a:headEnd/>
            <a:tailEnd/>
          </a:ln>
        </p:spPr>
        <p:txBody>
          <a:bodyPr/>
          <a:lstStyle/>
          <a:p>
            <a:pPr eaLnBrk="0" hangingPunct="0"/>
            <a:endParaRPr lang="en-US" sz="2400" smtClean="0">
              <a:solidFill>
                <a:srgbClr val="BBE0E3"/>
              </a:solidFill>
              <a:latin typeface="Lucida Grande" charset="0"/>
              <a:ea typeface="ＭＳ Ｐゴシック" charset="0"/>
              <a:cs typeface="ＭＳ Ｐゴシック" charset="0"/>
            </a:endParaRPr>
          </a:p>
        </p:txBody>
      </p:sp>
      <p:pic>
        <p:nvPicPr>
          <p:cNvPr id="1024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 y="266700"/>
            <a:ext cx="8458200" cy="6324600"/>
          </a:xfrm>
        </p:spPr>
      </p:pic>
      <p:sp>
        <p:nvSpPr>
          <p:cNvPr id="10245" name="TextBox 6"/>
          <p:cNvSpPr txBox="1">
            <a:spLocks noChangeArrowheads="1"/>
          </p:cNvSpPr>
          <p:nvPr/>
        </p:nvSpPr>
        <p:spPr bwMode="auto">
          <a:xfrm>
            <a:off x="1219200" y="1327150"/>
            <a:ext cx="66294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anose="020B0600070205080204" pitchFamily="34" charset="-128"/>
              </a:defRPr>
            </a:lvl1pPr>
            <a:lvl2pPr marL="742950" indent="-285750">
              <a:defRPr sz="2400">
                <a:solidFill>
                  <a:schemeClr val="tx1"/>
                </a:solidFill>
                <a:latin typeface="Lucida Grande" pitchFamily="48" charset="0"/>
                <a:ea typeface="ＭＳ Ｐゴシック" panose="020B0600070205080204" pitchFamily="34" charset="-128"/>
              </a:defRPr>
            </a:lvl2pPr>
            <a:lvl3pPr marL="1143000" indent="-228600">
              <a:defRPr sz="2400">
                <a:solidFill>
                  <a:schemeClr val="tx1"/>
                </a:solidFill>
                <a:latin typeface="Lucida Grande" pitchFamily="48" charset="0"/>
                <a:ea typeface="ＭＳ Ｐゴシック" panose="020B0600070205080204" pitchFamily="34" charset="-128"/>
              </a:defRPr>
            </a:lvl3pPr>
            <a:lvl4pPr marL="1600200" indent="-228600">
              <a:defRPr sz="2400">
                <a:solidFill>
                  <a:schemeClr val="tx1"/>
                </a:solidFill>
                <a:latin typeface="Lucida Grande" pitchFamily="48" charset="0"/>
                <a:ea typeface="ＭＳ Ｐゴシック" panose="020B0600070205080204" pitchFamily="34" charset="-128"/>
              </a:defRPr>
            </a:lvl4pPr>
            <a:lvl5pPr marL="2057400" indent="-228600">
              <a:defRPr sz="2400">
                <a:solidFill>
                  <a:schemeClr val="tx1"/>
                </a:solidFill>
                <a:latin typeface="Lucida Grande" pitchFamily="4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anose="020B0600070205080204" pitchFamily="34" charset="-128"/>
              </a:defRPr>
            </a:lvl9pPr>
          </a:lstStyle>
          <a:p>
            <a:pPr algn="ctr" eaLnBrk="0" hangingPunct="0">
              <a:defRPr/>
            </a:pPr>
            <a:r>
              <a:rPr lang="en-US" altLang="en-US" sz="54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Ciao! </a:t>
            </a:r>
            <a:r>
              <a:rPr lang="en-US" altLang="en-US" sz="54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Sono</a:t>
            </a:r>
            <a:r>
              <a:rPr lang="en-US" altLang="en-US" sz="54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54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contento</a:t>
            </a:r>
            <a:r>
              <a:rPr lang="en-US" altLang="en-US" sz="54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54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che</a:t>
            </a:r>
            <a:r>
              <a:rPr lang="en-US" altLang="en-US" sz="54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54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tu</a:t>
            </a:r>
            <a:r>
              <a:rPr lang="en-US" altLang="en-US" sz="54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54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sia</a:t>
            </a:r>
            <a:r>
              <a:rPr lang="en-US" altLang="en-US" sz="54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54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nella</a:t>
            </a:r>
            <a:r>
              <a:rPr lang="en-US" altLang="en-US" sz="54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54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mia</a:t>
            </a:r>
            <a:r>
              <a:rPr lang="en-US" altLang="en-US" sz="54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54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classe</a:t>
            </a:r>
            <a:r>
              <a:rPr lang="en-US" altLang="en-US" sz="54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54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Studi</a:t>
            </a:r>
            <a:r>
              <a:rPr lang="en-US" altLang="en-US" sz="54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t>
            </a:r>
            <a:r>
              <a:rPr lang="en-US" altLang="en-US" sz="5400" dirty="0" err="1"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Sociali</a:t>
            </a:r>
            <a:r>
              <a:rPr lang="en-US" altLang="en-US" sz="5400" dirty="0" smtClean="0">
                <a:solidFill>
                  <a:srgbClr val="3E3E5C">
                    <a:lumMod val="50000"/>
                  </a:srgbClr>
                </a:solidFill>
                <a:latin typeface="KBScaredStraight" panose="02000603000000000000" pitchFamily="2" charset="0"/>
                <a:ea typeface="KBScaredStraight" panose="02000603000000000000" pitchFamily="2" charset="0"/>
                <a:cs typeface="ＭＳ Ｐゴシック" charset="0"/>
              </a:rPr>
              <a:t>. Arrivederci!</a:t>
            </a:r>
          </a:p>
          <a:p>
            <a:pPr eaLnBrk="0" hangingPunct="0">
              <a:defRPr/>
            </a:pPr>
            <a:endParaRPr lang="en-US" altLang="en-US" dirty="0" smtClean="0">
              <a:solidFill>
                <a:srgbClr val="BBE0E3"/>
              </a:solidFill>
              <a:cs typeface="ＭＳ Ｐゴシック" charset="0"/>
            </a:endParaRPr>
          </a:p>
        </p:txBody>
      </p:sp>
      <p:sp>
        <p:nvSpPr>
          <p:cNvPr id="6" name="Rectangle 5"/>
          <p:cNvSpPr/>
          <p:nvPr/>
        </p:nvSpPr>
        <p:spPr>
          <a:xfrm>
            <a:off x="152399" y="-42565"/>
            <a:ext cx="569388" cy="923330"/>
          </a:xfrm>
          <a:prstGeom prst="rect">
            <a:avLst/>
          </a:prstGeom>
          <a:noFill/>
        </p:spPr>
        <p:txBody>
          <a:bodyPr wrap="none">
            <a:spAutoFit/>
          </a:bodyPr>
          <a:lstStyle/>
          <a:p>
            <a:pPr algn="ctr" eaLnBrk="0" hangingPunct="0">
              <a:defRPr/>
            </a:pPr>
            <a:r>
              <a:rPr lang="en-US" sz="5400" b="1" dirty="0">
                <a:ln w="10160">
                  <a:solidFill>
                    <a:srgbClr val="002060"/>
                  </a:solidFill>
                  <a:prstDash val="solid"/>
                </a:ln>
                <a:solidFill>
                  <a:srgbClr val="FFFFFF"/>
                </a:solidFill>
                <a:effectLst>
                  <a:outerShdw blurRad="38100" dist="22860" dir="5400000" algn="tl" rotWithShape="0">
                    <a:srgbClr val="000000">
                      <a:alpha val="30000"/>
                    </a:srgbClr>
                  </a:outerShdw>
                </a:effectLst>
                <a:latin typeface="Lucida Grande" pitchFamily="48" charset="0"/>
                <a:ea typeface="ＭＳ Ｐゴシック" panose="020B0600070205080204" pitchFamily="34" charset="-128"/>
                <a:cs typeface="ＭＳ Ｐゴシック" charset="0"/>
              </a:rPr>
              <a:t>6</a:t>
            </a:r>
          </a:p>
        </p:txBody>
      </p:sp>
      <p:sp>
        <p:nvSpPr>
          <p:cNvPr id="7"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5648832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79450" y="254000"/>
            <a:ext cx="7772400" cy="1143000"/>
          </a:xfrm>
        </p:spPr>
        <p:txBody>
          <a:bodyPr/>
          <a:lstStyle/>
          <a:p>
            <a:r>
              <a:rPr lang="en-US" dirty="0" smtClean="0">
                <a:latin typeface="KG Second Chances Solid" charset="0"/>
                <a:ea typeface="ＭＳ Ｐゴシック" charset="0"/>
              </a:rPr>
              <a:t>Languages </a:t>
            </a:r>
            <a:r>
              <a:rPr lang="en-US" dirty="0">
                <a:latin typeface="KG Second Chances Solid" charset="0"/>
                <a:ea typeface="ＭＳ Ｐゴシック" charset="0"/>
              </a:rPr>
              <a:t>Walk </a:t>
            </a:r>
          </a:p>
        </p:txBody>
      </p:sp>
      <p:sp>
        <p:nvSpPr>
          <p:cNvPr id="13315" name="Content Placeholder 2"/>
          <p:cNvSpPr>
            <a:spLocks noGrp="1"/>
          </p:cNvSpPr>
          <p:nvPr>
            <p:ph idx="1"/>
          </p:nvPr>
        </p:nvSpPr>
        <p:spPr>
          <a:xfrm>
            <a:off x="685800" y="1371600"/>
            <a:ext cx="7772400" cy="4114800"/>
          </a:xfrm>
        </p:spPr>
        <p:txBody>
          <a:bodyPr/>
          <a:lstStyle/>
          <a:p>
            <a:pPr marL="0" indent="0" algn="ctr">
              <a:buFontTx/>
              <a:buNone/>
            </a:pPr>
            <a:r>
              <a:rPr lang="en-US" sz="3600">
                <a:latin typeface="KBScaredStraight" charset="0"/>
                <a:ea typeface="ＭＳ Ｐゴシック" charset="0"/>
                <a:cs typeface="KBScaredStraight" charset="0"/>
              </a:rPr>
              <a:t>Let’s see if you guessed correctly!</a:t>
            </a:r>
          </a:p>
          <a:p>
            <a:pPr marL="0" indent="0">
              <a:buFontTx/>
              <a:buNone/>
            </a:pPr>
            <a:r>
              <a:rPr lang="en-US" sz="3600">
                <a:latin typeface="KBScaredStraight" charset="0"/>
                <a:ea typeface="ＭＳ Ｐゴシック" charset="0"/>
                <a:cs typeface="KBScaredStraight" charset="0"/>
              </a:rPr>
              <a:t>1. German</a:t>
            </a:r>
          </a:p>
          <a:p>
            <a:pPr marL="0" indent="0">
              <a:buFontTx/>
              <a:buNone/>
            </a:pPr>
            <a:r>
              <a:rPr lang="en-US" sz="3600">
                <a:latin typeface="KBScaredStraight" charset="0"/>
                <a:ea typeface="ＭＳ Ｐゴシック" charset="0"/>
                <a:cs typeface="KBScaredStraight" charset="0"/>
              </a:rPr>
              <a:t>2. Portuguese</a:t>
            </a:r>
          </a:p>
          <a:p>
            <a:pPr marL="0" indent="0">
              <a:buFontTx/>
              <a:buNone/>
            </a:pPr>
            <a:r>
              <a:rPr lang="en-US" sz="3600">
                <a:latin typeface="KBScaredStraight" charset="0"/>
                <a:ea typeface="ＭＳ Ｐゴシック" charset="0"/>
                <a:cs typeface="KBScaredStraight" charset="0"/>
              </a:rPr>
              <a:t>3. Spanish</a:t>
            </a:r>
          </a:p>
          <a:p>
            <a:pPr marL="0" indent="0">
              <a:buFontTx/>
              <a:buNone/>
            </a:pPr>
            <a:r>
              <a:rPr lang="en-US" sz="3600">
                <a:latin typeface="KBScaredStraight" charset="0"/>
                <a:ea typeface="ＭＳ Ｐゴシック" charset="0"/>
                <a:cs typeface="KBScaredStraight" charset="0"/>
              </a:rPr>
              <a:t>4. Russian</a:t>
            </a:r>
          </a:p>
          <a:p>
            <a:pPr marL="0" indent="0">
              <a:buFontTx/>
              <a:buNone/>
            </a:pPr>
            <a:r>
              <a:rPr lang="en-US" sz="3600">
                <a:latin typeface="KBScaredStraight" charset="0"/>
                <a:ea typeface="ＭＳ Ｐゴシック" charset="0"/>
                <a:cs typeface="KBScaredStraight" charset="0"/>
              </a:rPr>
              <a:t>5. French</a:t>
            </a:r>
          </a:p>
          <a:p>
            <a:pPr marL="0" indent="0">
              <a:buFontTx/>
              <a:buNone/>
            </a:pPr>
            <a:r>
              <a:rPr lang="en-US" sz="3600">
                <a:latin typeface="KBScaredStraight" charset="0"/>
                <a:ea typeface="ＭＳ Ｐゴシック" charset="0"/>
                <a:cs typeface="KBScaredStraight" charset="0"/>
              </a:rPr>
              <a:t>6. Italian</a:t>
            </a:r>
          </a:p>
        </p:txBody>
      </p:sp>
      <p:sp>
        <p:nvSpPr>
          <p:cNvPr id="4"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39163148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atin typeface="KG Second Chances Solid" charset="0"/>
                <a:ea typeface="ＭＳ Ｐゴシック" charset="0"/>
              </a:rPr>
              <a:t>What Did They Say?</a:t>
            </a:r>
          </a:p>
        </p:txBody>
      </p:sp>
      <p:sp>
        <p:nvSpPr>
          <p:cNvPr id="5123" name="Content Placeholder 2"/>
          <p:cNvSpPr>
            <a:spLocks noGrp="1"/>
          </p:cNvSpPr>
          <p:nvPr>
            <p:ph idx="1"/>
          </p:nvPr>
        </p:nvSpPr>
        <p:spPr/>
        <p:txBody>
          <a:bodyPr/>
          <a:lstStyle/>
          <a:p>
            <a:pPr marL="0" indent="0" algn="ctr">
              <a:buFontTx/>
              <a:buNone/>
              <a:defRPr/>
            </a:pPr>
            <a:r>
              <a:rPr lang="en-US" sz="4000" dirty="0" smtClean="0">
                <a:latin typeface="KBScaredStraight" panose="02000603000000000000" pitchFamily="2" charset="0"/>
                <a:ea typeface="KBScaredStraight" panose="02000603000000000000" pitchFamily="2" charset="0"/>
                <a:cs typeface="+mn-cs"/>
              </a:rPr>
              <a:t>Hello! I'm glad that you're in my Social Studies class. Goodbye!</a:t>
            </a:r>
          </a:p>
          <a:p>
            <a:pPr>
              <a:defRPr/>
            </a:pPr>
            <a:endParaRPr lang="en-US" dirty="0" smtClean="0">
              <a:cs typeface="+mn-cs"/>
            </a:endParaRPr>
          </a:p>
        </p:txBody>
      </p:sp>
      <p:sp>
        <p:nvSpPr>
          <p:cNvPr id="4" name="TextBox 4"/>
          <p:cNvSpPr txBox="1">
            <a:spLocks noChangeArrowheads="1"/>
          </p:cNvSpPr>
          <p:nvPr/>
        </p:nvSpPr>
        <p:spPr bwMode="auto">
          <a:xfrm>
            <a:off x="0" y="6627813"/>
            <a:ext cx="199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ＭＳ Ｐゴシック" charset="0"/>
                <a:cs typeface="ＭＳ Ｐゴシック" charset="0"/>
              </a:defRPr>
            </a:lvl1pPr>
            <a:lvl2pPr>
              <a:defRPr kumimoji="1" sz="2800">
                <a:solidFill>
                  <a:schemeClr val="tx1"/>
                </a:solidFill>
                <a:latin typeface="Helvetica" charset="0"/>
                <a:ea typeface="ＭＳ Ｐゴシック" charset="0"/>
              </a:defRPr>
            </a:lvl2pPr>
            <a:lvl3pPr>
              <a:defRPr kumimoji="1" sz="2400">
                <a:solidFill>
                  <a:schemeClr val="tx1"/>
                </a:solidFill>
                <a:latin typeface="Helvetica" charset="0"/>
                <a:ea typeface="ＭＳ Ｐゴシック" charset="0"/>
              </a:defRPr>
            </a:lvl3pPr>
            <a:lvl4pPr>
              <a:defRPr kumimoji="1" sz="2000">
                <a:solidFill>
                  <a:schemeClr val="tx1"/>
                </a:solidFill>
                <a:latin typeface="Helvetica" charset="0"/>
                <a:ea typeface="ＭＳ Ｐゴシック" charset="0"/>
              </a:defRPr>
            </a:lvl4pPr>
            <a:lvl5pPr>
              <a:defRPr kumimoji="1" sz="2000">
                <a:solidFill>
                  <a:schemeClr val="tx1"/>
                </a:solidFill>
                <a:latin typeface="Helvetica" charset="0"/>
                <a:ea typeface="ＭＳ Ｐゴシック" charset="0"/>
              </a:defRPr>
            </a:lvl5pPr>
            <a:lvl6pPr eaLnBrk="0" hangingPunct="0">
              <a:defRPr kumimoji="1" sz="2000">
                <a:solidFill>
                  <a:schemeClr val="tx1"/>
                </a:solidFill>
                <a:latin typeface="Helvetica" charset="0"/>
                <a:ea typeface="ＭＳ Ｐゴシック" charset="0"/>
              </a:defRPr>
            </a:lvl6pPr>
            <a:lvl7pPr eaLnBrk="0" hangingPunct="0">
              <a:defRPr kumimoji="1" sz="2000">
                <a:solidFill>
                  <a:schemeClr val="tx1"/>
                </a:solidFill>
                <a:latin typeface="Helvetica" charset="0"/>
                <a:ea typeface="ＭＳ Ｐゴシック" charset="0"/>
              </a:defRPr>
            </a:lvl7pPr>
            <a:lvl8pPr eaLnBrk="0" hangingPunct="0">
              <a:defRPr kumimoji="1" sz="2000">
                <a:solidFill>
                  <a:schemeClr val="tx1"/>
                </a:solidFill>
                <a:latin typeface="Helvetica" charset="0"/>
                <a:ea typeface="ＭＳ Ｐゴシック" charset="0"/>
              </a:defRPr>
            </a:lvl8pPr>
            <a:lvl9pPr eaLnBrk="0" hangingPunct="0">
              <a:defRPr kumimoji="1" sz="2000">
                <a:solidFill>
                  <a:schemeClr val="tx1"/>
                </a:solidFill>
                <a:latin typeface="Helvetica" charset="0"/>
                <a:ea typeface="ＭＳ Ｐゴシック" charset="0"/>
              </a:defRPr>
            </a:lvl9pPr>
          </a:lstStyle>
          <a:p>
            <a:pPr eaLnBrk="0" hangingPunct="0"/>
            <a:r>
              <a:rPr kumimoji="0" lang="en-US" sz="1200" smtClean="0">
                <a:solidFill>
                  <a:srgbClr val="1F1F2E"/>
                </a:solidFill>
                <a:latin typeface="KBScaredStraight" charset="0"/>
                <a:cs typeface="KBScaredStraight" charset="0"/>
              </a:rPr>
              <a:t>© 2014 Brain Wrinkles</a:t>
            </a:r>
          </a:p>
        </p:txBody>
      </p:sp>
    </p:spTree>
    <p:extLst>
      <p:ext uri="{BB962C8B-B14F-4D97-AF65-F5344CB8AC3E}">
        <p14:creationId xmlns:p14="http://schemas.microsoft.com/office/powerpoint/2010/main" val="25176842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2610</TotalTime>
  <Words>793</Words>
  <Application>Microsoft Macintosh PowerPoint</Application>
  <PresentationFormat>On-screen Show (4:3)</PresentationFormat>
  <Paragraphs>151</Paragraphs>
  <Slides>34</Slides>
  <Notes>0</Notes>
  <HiddenSlides>0</HiddenSlides>
  <MMClips>0</MMClips>
  <ScaleCrop>false</ScaleCrop>
  <HeadingPairs>
    <vt:vector size="4" baseType="variant">
      <vt:variant>
        <vt:lpstr>Theme</vt:lpstr>
      </vt:variant>
      <vt:variant>
        <vt:i4>6</vt:i4>
      </vt:variant>
      <vt:variant>
        <vt:lpstr>Slide Titles</vt:lpstr>
      </vt:variant>
      <vt:variant>
        <vt:i4>34</vt:i4>
      </vt:variant>
    </vt:vector>
  </HeadingPairs>
  <TitlesOfParts>
    <vt:vector size="40" baseType="lpstr">
      <vt:lpstr>Flow</vt:lpstr>
      <vt:lpstr>Schmooze</vt:lpstr>
      <vt:lpstr>1_Flow</vt:lpstr>
      <vt:lpstr>2_Flow</vt:lpstr>
      <vt:lpstr>3_Flow</vt:lpstr>
      <vt:lpstr>4_Flow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Languages Walk </vt:lpstr>
      <vt:lpstr>What Did They Say?</vt:lpstr>
      <vt:lpstr>        EUROPEAN LANGUAGES  SS6G10  Describe selected cultural characteristics of Europe.  A.  Describe the diversity of languages spoken in Europe.   </vt:lpstr>
      <vt:lpstr>PowerPoint Presentation</vt:lpstr>
      <vt:lpstr>What does it mean to be a native speaker of a language? </vt:lpstr>
      <vt:lpstr>PowerPoint Presentation</vt:lpstr>
      <vt:lpstr>European Languages</vt:lpstr>
      <vt:lpstr>PowerPoint Presentation</vt:lpstr>
      <vt:lpstr>Germanic Language Family</vt:lpstr>
      <vt:lpstr>  Germanic</vt:lpstr>
      <vt:lpstr>German Clip</vt:lpstr>
      <vt:lpstr>Romance Language Family</vt:lpstr>
      <vt:lpstr> ROMANCE</vt:lpstr>
      <vt:lpstr>Italian Clips</vt:lpstr>
      <vt:lpstr>French Clip</vt:lpstr>
      <vt:lpstr>Slavic Languages</vt:lpstr>
      <vt:lpstr>SLAVIC</vt:lpstr>
      <vt:lpstr>  SIGNS USING THE  CYRILLIC ALPHABET:</vt:lpstr>
      <vt:lpstr>Russian Clips</vt:lpstr>
      <vt:lpstr>Brain Break!</vt:lpstr>
      <vt:lpstr>Diversity in European Languages Today</vt:lpstr>
      <vt:lpstr>PowerPoint Presentation</vt:lpstr>
      <vt:lpstr>PowerPoint Presentation</vt:lpstr>
      <vt:lpstr> </vt:lpstr>
      <vt:lpstr>PowerPoint Presentation</vt:lpstr>
      <vt:lpstr>3.  What have Europeans done to solve the problems presented by so many different languages?  A.  They do not trade with people who do not speak the same language. B.  Made laws that proclaim English is the only official language of the EU. C.  Require students in school to learn at least two languages.</vt:lpstr>
      <vt:lpstr> 4.  Which language(s) come from the ancient Roman Empire?  A.  English and Dutch B.  Russian and Polish C.  Latin D.  French, Italian, Spanish </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Characteristics of Europe</dc:title>
  <dc:creator>John</dc:creator>
  <cp:lastModifiedBy>teacher</cp:lastModifiedBy>
  <cp:revision>60</cp:revision>
  <dcterms:created xsi:type="dcterms:W3CDTF">2010-10-17T23:32:24Z</dcterms:created>
  <dcterms:modified xsi:type="dcterms:W3CDTF">2017-09-08T18:52:44Z</dcterms:modified>
</cp:coreProperties>
</file>